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"/>
          <p:cNvSpPr txBox="1">
            <a:spLocks noGrp="1"/>
          </p:cNvSpPr>
          <p:nvPr>
            <p:ph type="ctrTitle"/>
          </p:nvPr>
        </p:nvSpPr>
        <p:spPr>
          <a:xfrm>
            <a:off x="457200" y="16002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SzPts val="3240"/>
              <a:buFont typeface="Noto Sans Symbols"/>
              <a:buNone/>
              <a:defRPr sz="3600"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2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8620" algn="l">
              <a:spcBef>
                <a:spcPts val="560"/>
              </a:spcBef>
              <a:spcAft>
                <a:spcPts val="0"/>
              </a:spcAft>
              <a:buSzPts val="252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5pPr>
            <a:lvl6pPr marL="2743200" lvl="5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7pPr>
            <a:lvl8pPr marL="3657600" lvl="7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9pPr>
          </a:lstStyle>
          <a:p>
            <a:endParaRPr/>
          </a:p>
        </p:txBody>
      </p:sp>
      <p:sp>
        <p:nvSpPr>
          <p:cNvPr id="160" name="Google Shape;160;p1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8620" algn="l">
              <a:spcBef>
                <a:spcPts val="560"/>
              </a:spcBef>
              <a:spcAft>
                <a:spcPts val="0"/>
              </a:spcAft>
              <a:buSzPts val="252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5pPr>
            <a:lvl6pPr marL="2743200" lvl="5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7pPr>
            <a:lvl8pPr marL="3657600" lvl="7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9pPr>
          </a:lstStyle>
          <a:p>
            <a:endParaRPr/>
          </a:p>
        </p:txBody>
      </p:sp>
      <p:sp>
        <p:nvSpPr>
          <p:cNvPr id="161" name="Google Shape;161;p12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2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8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9pPr>
          </a:lstStyle>
          <a:p>
            <a:endParaRPr/>
          </a:p>
        </p:txBody>
      </p:sp>
      <p:sp>
        <p:nvSpPr>
          <p:cNvPr id="167" name="Google Shape;167;p13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marL="2743200" lvl="5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4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>
            <a:spLocks noGrp="1"/>
          </p:cNvSpPr>
          <p:nvPr>
            <p:ph type="title"/>
          </p:nvPr>
        </p:nvSpPr>
        <p:spPr>
          <a:xfrm rot="5400000">
            <a:off x="4731544" y="2175669"/>
            <a:ext cx="5853112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5"/>
          <p:cNvSpPr txBox="1">
            <a:spLocks noGrp="1"/>
          </p:cNvSpPr>
          <p:nvPr>
            <p:ph type="body" idx="1"/>
          </p:nvPr>
        </p:nvSpPr>
        <p:spPr>
          <a:xfrm rot="5400000">
            <a:off x="540544" y="194469"/>
            <a:ext cx="5853112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marL="2743200" lvl="5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5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5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6"/>
          <p:cNvSpPr txBox="1">
            <a:spLocks noGrp="1"/>
          </p:cNvSpPr>
          <p:nvPr>
            <p:ph type="body" idx="1"/>
          </p:nvPr>
        </p:nvSpPr>
        <p:spPr>
          <a:xfrm rot="5400000">
            <a:off x="2306638" y="-249237"/>
            <a:ext cx="4530725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marL="2743200" lvl="5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6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6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28" name="Google Shape;128;p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9pPr>
          </a:lstStyle>
          <a:p>
            <a:endParaRPr/>
          </a:p>
        </p:txBody>
      </p:sp>
      <p:sp>
        <p:nvSpPr>
          <p:cNvPr id="129" name="Google Shape;129;p7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7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11480" algn="l">
              <a:spcBef>
                <a:spcPts val="640"/>
              </a:spcBef>
              <a:spcAft>
                <a:spcPts val="0"/>
              </a:spcAft>
              <a:buSzPts val="288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marL="1371600" lvl="2" indent="-36576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4pPr>
            <a:lvl5pPr marL="2286000" lvl="4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5" name="Google Shape;135;p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9pPr>
          </a:lstStyle>
          <a:p>
            <a:endParaRPr/>
          </a:p>
        </p:txBody>
      </p:sp>
      <p:sp>
        <p:nvSpPr>
          <p:cNvPr id="136" name="Google Shape;136;p8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8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9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0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0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16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9pPr>
          </a:lstStyle>
          <a:p>
            <a:endParaRPr/>
          </a:p>
        </p:txBody>
      </p:sp>
      <p:sp>
        <p:nvSpPr>
          <p:cNvPr id="151" name="Google Shape;151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576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5pPr>
            <a:lvl6pPr marL="2743200" lvl="5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6pPr>
            <a:lvl7pPr marL="3200400" lvl="6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7pPr>
            <a:lvl8pPr marL="3657600" lvl="7" indent="-32004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8pPr>
            <a:lvl9pPr marL="4114800" lvl="8" indent="-32004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9pPr>
          </a:lstStyle>
          <a:p>
            <a:endParaRPr/>
          </a:p>
        </p:txBody>
      </p:sp>
      <p:sp>
        <p:nvSpPr>
          <p:cNvPr id="152" name="Google Shape;152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16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9pPr>
          </a:lstStyle>
          <a:p>
            <a:endParaRPr/>
          </a:p>
        </p:txBody>
      </p:sp>
      <p:sp>
        <p:nvSpPr>
          <p:cNvPr id="153" name="Google Shape;153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576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5pPr>
            <a:lvl6pPr marL="2743200" lvl="5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6pPr>
            <a:lvl7pPr marL="3200400" lvl="6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7pPr>
            <a:lvl8pPr marL="3657600" lvl="7" indent="-32004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8pPr>
            <a:lvl9pPr marL="4114800" lvl="8" indent="-32004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9pPr>
          </a:lstStyle>
          <a:p>
            <a:endParaRPr/>
          </a:p>
        </p:txBody>
      </p:sp>
      <p:sp>
        <p:nvSpPr>
          <p:cNvPr id="154" name="Google Shape;154;p11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11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58"/>
            </a:gs>
            <a:gs pos="100000">
              <a:schemeClr val="dk2"/>
            </a:gs>
          </a:gsLst>
          <a:lin ang="27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0"/>
            <a:ext cx="9144000" cy="6856412"/>
            <a:chOff x="0" y="0"/>
            <a:chExt cx="5760" cy="4319"/>
          </a:xfrm>
        </p:grpSpPr>
        <p:sp>
          <p:nvSpPr>
            <p:cNvPr id="11" name="Google Shape;11;p1"/>
            <p:cNvSpPr/>
            <p:nvPr/>
          </p:nvSpPr>
          <p:spPr>
            <a:xfrm>
              <a:off x="0" y="12"/>
              <a:ext cx="5758" cy="3273"/>
            </a:xfrm>
            <a:custGeom>
              <a:avLst/>
              <a:gdLst/>
              <a:ahLst/>
              <a:cxnLst/>
              <a:rect l="l" t="t" r="r" b="b"/>
              <a:pathLst>
                <a:path w="5740" h="3273" extrusionOk="0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>
              <a:gsLst>
                <a:gs pos="0">
                  <a:srgbClr val="00005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149" y="0"/>
              <a:ext cx="5609" cy="3243"/>
            </a:xfrm>
            <a:custGeom>
              <a:avLst/>
              <a:gdLst/>
              <a:ahLst/>
              <a:cxnLst/>
              <a:rect l="l" t="t" r="r" b="b"/>
              <a:pathLst>
                <a:path w="5591" h="3243" extrusionOk="0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0" y="3433"/>
              <a:ext cx="4038" cy="191"/>
            </a:xfrm>
            <a:custGeom>
              <a:avLst/>
              <a:gdLst/>
              <a:ahLst/>
              <a:cxnLst/>
              <a:rect l="l" t="t" r="r" b="b"/>
              <a:pathLst>
                <a:path w="4042" h="192" extrusionOk="0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4038" y="3577"/>
              <a:ext cx="1720" cy="65"/>
            </a:xfrm>
            <a:custGeom>
              <a:avLst/>
              <a:gdLst/>
              <a:ahLst/>
              <a:cxnLst/>
              <a:rect l="l" t="t" r="r" b="b"/>
              <a:pathLst>
                <a:path w="1722" h="66" extrusionOk="0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0" y="3726"/>
              <a:ext cx="4784" cy="329"/>
            </a:xfrm>
            <a:custGeom>
              <a:avLst/>
              <a:gdLst/>
              <a:ahLst/>
              <a:cxnLst/>
              <a:rect l="l" t="t" r="r" b="b"/>
              <a:pathLst>
                <a:path w="4789" h="329" extrusionOk="0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>
              <a:gsLst>
                <a:gs pos="0">
                  <a:srgbClr val="00007D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4784" y="3702"/>
              <a:ext cx="974" cy="101"/>
            </a:xfrm>
            <a:custGeom>
              <a:avLst/>
              <a:gdLst/>
              <a:ahLst/>
              <a:cxnLst/>
              <a:rect l="l" t="t" r="r" b="b"/>
              <a:pathLst>
                <a:path w="975" h="101" extrusionOk="0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3619" y="3815"/>
              <a:ext cx="2139" cy="198"/>
            </a:xfrm>
            <a:custGeom>
              <a:avLst/>
              <a:gdLst/>
              <a:ahLst/>
              <a:cxnLst/>
              <a:rect l="l" t="t" r="r" b="b"/>
              <a:pathLst>
                <a:path w="2141" h="198" extrusionOk="0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0" y="3971"/>
              <a:ext cx="3619" cy="348"/>
            </a:xfrm>
            <a:custGeom>
              <a:avLst/>
              <a:gdLst/>
              <a:ahLst/>
              <a:cxnLst/>
              <a:rect l="l" t="t" r="r" b="b"/>
              <a:pathLst>
                <a:path w="3623" h="348" extrusionOk="0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2097" y="4043"/>
              <a:ext cx="2514" cy="276"/>
            </a:xfrm>
            <a:custGeom>
              <a:avLst/>
              <a:gdLst/>
              <a:ahLst/>
              <a:cxnLst/>
              <a:rect l="l" t="t" r="r" b="b"/>
              <a:pathLst>
                <a:path w="2517" h="276" extrusionOk="0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4354" y="3869"/>
              <a:ext cx="1404" cy="378"/>
            </a:xfrm>
            <a:custGeom>
              <a:avLst/>
              <a:gdLst/>
              <a:ahLst/>
              <a:cxnLst/>
              <a:rect l="l" t="t" r="r" b="b"/>
              <a:pathLst>
                <a:path w="1405" h="378" extrusionOk="0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8089C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5030" y="3151"/>
              <a:ext cx="728" cy="240"/>
            </a:xfrm>
            <a:custGeom>
              <a:avLst/>
              <a:gdLst/>
              <a:ahLst/>
              <a:cxnLst/>
              <a:rect l="l" t="t" r="r" b="b"/>
              <a:pathLst>
                <a:path w="729" h="240" extrusionOk="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0" y="1486"/>
              <a:ext cx="5030" cy="1671"/>
            </a:xfrm>
            <a:custGeom>
              <a:avLst/>
              <a:gdLst/>
              <a:ahLst/>
              <a:cxnLst/>
              <a:rect l="l" t="t" r="r" b="b"/>
              <a:pathLst>
                <a:path w="5035" h="1672" extrusionOk="0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>
              <a:gsLst>
                <a:gs pos="0">
                  <a:srgbClr val="000053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5030" y="3049"/>
              <a:ext cx="728" cy="318"/>
            </a:xfrm>
            <a:custGeom>
              <a:avLst/>
              <a:gdLst/>
              <a:ahLst/>
              <a:cxnLst/>
              <a:rect l="l" t="t" r="r" b="b"/>
              <a:pathLst>
                <a:path w="729" h="318" extrusionOk="0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0" y="916"/>
              <a:ext cx="5030" cy="2187"/>
            </a:xfrm>
            <a:custGeom>
              <a:avLst/>
              <a:gdLst/>
              <a:ahLst/>
              <a:cxnLst/>
              <a:rect l="l" t="t" r="r" b="b"/>
              <a:pathLst>
                <a:path w="5035" h="2188" extrusionOk="0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2294" y="0"/>
              <a:ext cx="3159" cy="2725"/>
            </a:xfrm>
            <a:custGeom>
              <a:avLst/>
              <a:gdLst/>
              <a:ahLst/>
              <a:cxnLst/>
              <a:rect l="l" t="t" r="r" b="b"/>
              <a:pathLst>
                <a:path w="3163" h="2727" extrusionOk="0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B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5435" y="2702"/>
              <a:ext cx="323" cy="299"/>
            </a:xfrm>
            <a:custGeom>
              <a:avLst/>
              <a:gdLst/>
              <a:ahLst/>
              <a:cxnLst/>
              <a:rect l="l" t="t" r="r" b="b"/>
              <a:pathLst>
                <a:path w="323" h="299" extrusionOk="0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F0F9F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5477" y="2588"/>
              <a:ext cx="281" cy="335"/>
            </a:xfrm>
            <a:custGeom>
              <a:avLst/>
              <a:gdLst/>
              <a:ahLst/>
              <a:cxnLst/>
              <a:rect l="l" t="t" r="r" b="b"/>
              <a:pathLst>
                <a:path w="281" h="335" extrusionOk="0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2454" y="0"/>
              <a:ext cx="3119" cy="2678"/>
            </a:xfrm>
            <a:custGeom>
              <a:avLst/>
              <a:gdLst/>
              <a:ahLst/>
              <a:cxnLst/>
              <a:rect l="l" t="t" r="r" b="b"/>
              <a:pathLst>
                <a:path w="3122" h="2680" extrusionOk="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7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5626" y="2534"/>
              <a:ext cx="132" cy="132"/>
            </a:xfrm>
            <a:custGeom>
              <a:avLst/>
              <a:gdLst/>
              <a:ahLst/>
              <a:cxnLst/>
              <a:rect l="l" t="t" r="r" b="b"/>
              <a:pathLst>
                <a:path w="132" h="132" extrusionOk="0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3112" y="0"/>
              <a:ext cx="2514" cy="2534"/>
            </a:xfrm>
            <a:custGeom>
              <a:avLst/>
              <a:gdLst/>
              <a:ahLst/>
              <a:cxnLst/>
              <a:rect l="l" t="t" r="r" b="b"/>
              <a:pathLst>
                <a:path w="2517" h="2536" extrusionOk="0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F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3488" y="0"/>
              <a:ext cx="2198" cy="2480"/>
            </a:xfrm>
            <a:custGeom>
              <a:avLst/>
              <a:gdLst/>
              <a:ahLst/>
              <a:cxnLst/>
              <a:rect l="l" t="t" r="r" b="b"/>
              <a:pathLst>
                <a:path w="2200" h="2482" extrusionOk="0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5674" y="2474"/>
              <a:ext cx="84" cy="96"/>
            </a:xfrm>
            <a:custGeom>
              <a:avLst/>
              <a:gdLst/>
              <a:ahLst/>
              <a:cxnLst/>
              <a:rect l="l" t="t" r="r" b="b"/>
              <a:pathLst>
                <a:path w="84" h="96" extrusionOk="0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1717A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5603" y="850"/>
              <a:ext cx="155" cy="516"/>
            </a:xfrm>
            <a:custGeom>
              <a:avLst/>
              <a:gdLst/>
              <a:ahLst/>
              <a:cxnLst/>
              <a:rect l="l" t="t" r="r" b="b"/>
              <a:pathLst>
                <a:path w="155" h="516" extrusionOk="0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5107" y="0"/>
              <a:ext cx="573" cy="1042"/>
            </a:xfrm>
            <a:custGeom>
              <a:avLst/>
              <a:gdLst/>
              <a:ahLst/>
              <a:cxnLst/>
              <a:rect l="l" t="t" r="r" b="b"/>
              <a:pathLst>
                <a:path w="574" h="1043" extrusionOk="0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5411" y="0"/>
              <a:ext cx="341" cy="796"/>
            </a:xfrm>
            <a:custGeom>
              <a:avLst/>
              <a:gdLst/>
              <a:ahLst/>
              <a:cxnLst/>
              <a:rect l="l" t="t" r="r" b="b"/>
              <a:pathLst>
                <a:path w="341" h="797" extrusionOk="0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>
              <a:gsLst>
                <a:gs pos="0">
                  <a:srgbClr val="000059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5698" y="653"/>
              <a:ext cx="60" cy="311"/>
            </a:xfrm>
            <a:custGeom>
              <a:avLst/>
              <a:gdLst/>
              <a:ahLst/>
              <a:cxnLst/>
              <a:rect l="l" t="t" r="r" b="b"/>
              <a:pathLst>
                <a:path w="60" h="312" extrusionOk="0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2" y="1601"/>
              <a:ext cx="5752" cy="1864"/>
            </a:xfrm>
            <a:custGeom>
              <a:avLst/>
              <a:gdLst/>
              <a:ahLst/>
              <a:cxnLst/>
              <a:rect l="l" t="t" r="r" b="b"/>
              <a:pathLst>
                <a:path w="5740" h="1864" extrusionOk="0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5754" y="3483"/>
              <a:ext cx="6" cy="6"/>
            </a:xfrm>
            <a:custGeom>
              <a:avLst/>
              <a:gdLst/>
              <a:ahLst/>
              <a:cxnLst/>
              <a:rect l="l" t="t" r="r" b="b"/>
              <a:pathLst>
                <a:path w="6" h="6" extrusionOk="0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2" y="2152"/>
              <a:ext cx="5752" cy="1337"/>
            </a:xfrm>
            <a:custGeom>
              <a:avLst/>
              <a:gdLst/>
              <a:ahLst/>
              <a:cxnLst/>
              <a:rect l="l" t="t" r="r" b="b"/>
              <a:pathLst>
                <a:path w="5740" h="1337" extrusionOk="0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2" y="3177"/>
              <a:ext cx="5752" cy="414"/>
            </a:xfrm>
            <a:custGeom>
              <a:avLst/>
              <a:gdLst/>
              <a:ahLst/>
              <a:cxnLst/>
              <a:rect l="l" t="t" r="r" b="b"/>
              <a:pathLst>
                <a:path w="5740" h="414" extrusionOk="0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1297" y="0"/>
              <a:ext cx="4457" cy="3177"/>
            </a:xfrm>
            <a:custGeom>
              <a:avLst/>
              <a:gdLst/>
              <a:ahLst/>
              <a:cxnLst/>
              <a:rect l="l" t="t" r="r" b="b"/>
              <a:pathLst>
                <a:path w="4448" h="3177" extrusionOk="0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A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3321" y="0"/>
              <a:ext cx="2433" cy="2614"/>
            </a:xfrm>
            <a:custGeom>
              <a:avLst/>
              <a:gdLst/>
              <a:ahLst/>
              <a:cxnLst/>
              <a:rect l="l" t="t" r="r" b="b"/>
              <a:pathLst>
                <a:path w="2428" h="2614" extrusionOk="0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3950" y="0"/>
              <a:ext cx="1804" cy="2464"/>
            </a:xfrm>
            <a:custGeom>
              <a:avLst/>
              <a:gdLst/>
              <a:ahLst/>
              <a:cxnLst/>
              <a:rect l="l" t="t" r="r" b="b"/>
              <a:pathLst>
                <a:path w="1800" h="2464" extrusionOk="0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4519" y="0"/>
              <a:ext cx="1235" cy="2074"/>
            </a:xfrm>
            <a:custGeom>
              <a:avLst/>
              <a:gdLst/>
              <a:ahLst/>
              <a:cxnLst/>
              <a:rect l="l" t="t" r="r" b="b"/>
              <a:pathLst>
                <a:path w="1232" h="2074" extrusionOk="0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8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4694" y="0"/>
              <a:ext cx="1060" cy="1936"/>
            </a:xfrm>
            <a:custGeom>
              <a:avLst/>
              <a:gdLst/>
              <a:ahLst/>
              <a:cxnLst/>
              <a:rect l="l" t="t" r="r" b="b"/>
              <a:pathLst>
                <a:path w="1058" h="1936" extrusionOk="0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4981" y="0"/>
              <a:ext cx="773" cy="1487"/>
            </a:xfrm>
            <a:custGeom>
              <a:avLst/>
              <a:gdLst/>
              <a:ahLst/>
              <a:cxnLst/>
              <a:rect l="l" t="t" r="r" b="b"/>
              <a:pathLst>
                <a:path w="771" h="1487" extrusionOk="0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>
              <a:gsLst>
                <a:gs pos="0">
                  <a:srgbClr val="000079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7" name="Google Shape;47;p1"/>
            <p:cNvGrpSpPr/>
            <p:nvPr/>
          </p:nvGrpSpPr>
          <p:grpSpPr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8" name="Google Shape;48;p1"/>
              <p:cNvSpPr/>
              <p:nvPr/>
            </p:nvSpPr>
            <p:spPr>
              <a:xfrm>
                <a:off x="0" y="1632"/>
                <a:ext cx="3670" cy="1313"/>
              </a:xfrm>
              <a:custGeom>
                <a:avLst/>
                <a:gdLst/>
                <a:ahLst/>
                <a:cxnLst/>
                <a:rect l="l" t="t" r="r" b="b"/>
                <a:pathLst>
                  <a:path w="3659" h="1313" extrusionOk="0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6F"/>
                  </a:gs>
                  <a:gs pos="100000">
                    <a:schemeClr val="dk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" name="Google Shape;49;p1"/>
              <p:cNvSpPr/>
              <p:nvPr/>
            </p:nvSpPr>
            <p:spPr>
              <a:xfrm>
                <a:off x="3646" y="2795"/>
                <a:ext cx="2112" cy="695"/>
              </a:xfrm>
              <a:custGeom>
                <a:avLst/>
                <a:gdLst/>
                <a:ahLst/>
                <a:cxnLst/>
                <a:rect l="l" t="t" r="r" b="b"/>
                <a:pathLst>
                  <a:path w="2105" h="695" extrusionOk="0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1717A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50" name="Google Shape;50;p1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148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576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58"/>
            </a:gs>
            <a:gs pos="100000">
              <a:schemeClr val="dk2"/>
            </a:gs>
          </a:gsLst>
          <a:lin ang="2700000" scaled="0"/>
        </a:gra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3"/>
          <p:cNvGrpSpPr/>
          <p:nvPr/>
        </p:nvGrpSpPr>
        <p:grpSpPr>
          <a:xfrm>
            <a:off x="0" y="0"/>
            <a:ext cx="9144000" cy="6856412"/>
            <a:chOff x="0" y="0"/>
            <a:chExt cx="5760" cy="4319"/>
          </a:xfrm>
        </p:grpSpPr>
        <p:sp>
          <p:nvSpPr>
            <p:cNvPr id="63" name="Google Shape;63;p3"/>
            <p:cNvSpPr/>
            <p:nvPr/>
          </p:nvSpPr>
          <p:spPr>
            <a:xfrm>
              <a:off x="0" y="12"/>
              <a:ext cx="5758" cy="3273"/>
            </a:xfrm>
            <a:custGeom>
              <a:avLst/>
              <a:gdLst/>
              <a:ahLst/>
              <a:cxnLst/>
              <a:rect l="l" t="t" r="r" b="b"/>
              <a:pathLst>
                <a:path w="5740" h="3273" extrusionOk="0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>
              <a:gsLst>
                <a:gs pos="0">
                  <a:srgbClr val="00005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149" y="0"/>
              <a:ext cx="5609" cy="3243"/>
            </a:xfrm>
            <a:custGeom>
              <a:avLst/>
              <a:gdLst/>
              <a:ahLst/>
              <a:cxnLst/>
              <a:rect l="l" t="t" r="r" b="b"/>
              <a:pathLst>
                <a:path w="5591" h="3243" extrusionOk="0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0" y="3433"/>
              <a:ext cx="4038" cy="191"/>
            </a:xfrm>
            <a:custGeom>
              <a:avLst/>
              <a:gdLst/>
              <a:ahLst/>
              <a:cxnLst/>
              <a:rect l="l" t="t" r="r" b="b"/>
              <a:pathLst>
                <a:path w="4042" h="192" extrusionOk="0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4038" y="3577"/>
              <a:ext cx="1720" cy="65"/>
            </a:xfrm>
            <a:custGeom>
              <a:avLst/>
              <a:gdLst/>
              <a:ahLst/>
              <a:cxnLst/>
              <a:rect l="l" t="t" r="r" b="b"/>
              <a:pathLst>
                <a:path w="1722" h="66" extrusionOk="0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0" y="3726"/>
              <a:ext cx="4784" cy="329"/>
            </a:xfrm>
            <a:custGeom>
              <a:avLst/>
              <a:gdLst/>
              <a:ahLst/>
              <a:cxnLst/>
              <a:rect l="l" t="t" r="r" b="b"/>
              <a:pathLst>
                <a:path w="4789" h="329" extrusionOk="0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>
              <a:gsLst>
                <a:gs pos="0">
                  <a:srgbClr val="00007D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4784" y="3702"/>
              <a:ext cx="974" cy="101"/>
            </a:xfrm>
            <a:custGeom>
              <a:avLst/>
              <a:gdLst/>
              <a:ahLst/>
              <a:cxnLst/>
              <a:rect l="l" t="t" r="r" b="b"/>
              <a:pathLst>
                <a:path w="975" h="101" extrusionOk="0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3619" y="3815"/>
              <a:ext cx="2139" cy="198"/>
            </a:xfrm>
            <a:custGeom>
              <a:avLst/>
              <a:gdLst/>
              <a:ahLst/>
              <a:cxnLst/>
              <a:rect l="l" t="t" r="r" b="b"/>
              <a:pathLst>
                <a:path w="2141" h="198" extrusionOk="0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0" y="3971"/>
              <a:ext cx="3619" cy="348"/>
            </a:xfrm>
            <a:custGeom>
              <a:avLst/>
              <a:gdLst/>
              <a:ahLst/>
              <a:cxnLst/>
              <a:rect l="l" t="t" r="r" b="b"/>
              <a:pathLst>
                <a:path w="3623" h="348" extrusionOk="0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2097" y="4043"/>
              <a:ext cx="2514" cy="276"/>
            </a:xfrm>
            <a:custGeom>
              <a:avLst/>
              <a:gdLst/>
              <a:ahLst/>
              <a:cxnLst/>
              <a:rect l="l" t="t" r="r" b="b"/>
              <a:pathLst>
                <a:path w="2517" h="276" extrusionOk="0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4354" y="3869"/>
              <a:ext cx="1404" cy="378"/>
            </a:xfrm>
            <a:custGeom>
              <a:avLst/>
              <a:gdLst/>
              <a:ahLst/>
              <a:cxnLst/>
              <a:rect l="l" t="t" r="r" b="b"/>
              <a:pathLst>
                <a:path w="1405" h="378" extrusionOk="0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8089C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5030" y="3151"/>
              <a:ext cx="728" cy="240"/>
            </a:xfrm>
            <a:custGeom>
              <a:avLst/>
              <a:gdLst/>
              <a:ahLst/>
              <a:cxnLst/>
              <a:rect l="l" t="t" r="r" b="b"/>
              <a:pathLst>
                <a:path w="729" h="240" extrusionOk="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0" y="1486"/>
              <a:ext cx="5030" cy="1671"/>
            </a:xfrm>
            <a:custGeom>
              <a:avLst/>
              <a:gdLst/>
              <a:ahLst/>
              <a:cxnLst/>
              <a:rect l="l" t="t" r="r" b="b"/>
              <a:pathLst>
                <a:path w="5035" h="1672" extrusionOk="0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>
              <a:gsLst>
                <a:gs pos="0">
                  <a:srgbClr val="000053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5030" y="3049"/>
              <a:ext cx="728" cy="318"/>
            </a:xfrm>
            <a:custGeom>
              <a:avLst/>
              <a:gdLst/>
              <a:ahLst/>
              <a:cxnLst/>
              <a:rect l="l" t="t" r="r" b="b"/>
              <a:pathLst>
                <a:path w="729" h="318" extrusionOk="0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0" y="916"/>
              <a:ext cx="5030" cy="2187"/>
            </a:xfrm>
            <a:custGeom>
              <a:avLst/>
              <a:gdLst/>
              <a:ahLst/>
              <a:cxnLst/>
              <a:rect l="l" t="t" r="r" b="b"/>
              <a:pathLst>
                <a:path w="5035" h="2188" extrusionOk="0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2294" y="0"/>
              <a:ext cx="3159" cy="2725"/>
            </a:xfrm>
            <a:custGeom>
              <a:avLst/>
              <a:gdLst/>
              <a:ahLst/>
              <a:cxnLst/>
              <a:rect l="l" t="t" r="r" b="b"/>
              <a:pathLst>
                <a:path w="3163" h="2727" extrusionOk="0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B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5435" y="2702"/>
              <a:ext cx="323" cy="299"/>
            </a:xfrm>
            <a:custGeom>
              <a:avLst/>
              <a:gdLst/>
              <a:ahLst/>
              <a:cxnLst/>
              <a:rect l="l" t="t" r="r" b="b"/>
              <a:pathLst>
                <a:path w="323" h="299" extrusionOk="0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0F0F9F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5477" y="2588"/>
              <a:ext cx="281" cy="335"/>
            </a:xfrm>
            <a:custGeom>
              <a:avLst/>
              <a:gdLst/>
              <a:ahLst/>
              <a:cxnLst/>
              <a:rect l="l" t="t" r="r" b="b"/>
              <a:pathLst>
                <a:path w="281" h="335" extrusionOk="0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2454" y="0"/>
              <a:ext cx="3119" cy="2678"/>
            </a:xfrm>
            <a:custGeom>
              <a:avLst/>
              <a:gdLst/>
              <a:ahLst/>
              <a:cxnLst/>
              <a:rect l="l" t="t" r="r" b="b"/>
              <a:pathLst>
                <a:path w="3122" h="2680" extrusionOk="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7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5626" y="2534"/>
              <a:ext cx="132" cy="132"/>
            </a:xfrm>
            <a:custGeom>
              <a:avLst/>
              <a:gdLst/>
              <a:ahLst/>
              <a:cxnLst/>
              <a:rect l="l" t="t" r="r" b="b"/>
              <a:pathLst>
                <a:path w="132" h="132" extrusionOk="0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3112" y="0"/>
              <a:ext cx="2514" cy="2534"/>
            </a:xfrm>
            <a:custGeom>
              <a:avLst/>
              <a:gdLst/>
              <a:ahLst/>
              <a:cxnLst/>
              <a:rect l="l" t="t" r="r" b="b"/>
              <a:pathLst>
                <a:path w="2517" h="2536" extrusionOk="0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F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3488" y="0"/>
              <a:ext cx="2198" cy="2480"/>
            </a:xfrm>
            <a:custGeom>
              <a:avLst/>
              <a:gdLst/>
              <a:ahLst/>
              <a:cxnLst/>
              <a:rect l="l" t="t" r="r" b="b"/>
              <a:pathLst>
                <a:path w="2200" h="2482" extrusionOk="0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5674" y="2474"/>
              <a:ext cx="84" cy="96"/>
            </a:xfrm>
            <a:custGeom>
              <a:avLst/>
              <a:gdLst/>
              <a:ahLst/>
              <a:cxnLst/>
              <a:rect l="l" t="t" r="r" b="b"/>
              <a:pathLst>
                <a:path w="84" h="96" extrusionOk="0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1717A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5603" y="850"/>
              <a:ext cx="155" cy="516"/>
            </a:xfrm>
            <a:custGeom>
              <a:avLst/>
              <a:gdLst/>
              <a:ahLst/>
              <a:cxnLst/>
              <a:rect l="l" t="t" r="r" b="b"/>
              <a:pathLst>
                <a:path w="155" h="516" extrusionOk="0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5107" y="0"/>
              <a:ext cx="573" cy="1042"/>
            </a:xfrm>
            <a:custGeom>
              <a:avLst/>
              <a:gdLst/>
              <a:ahLst/>
              <a:cxnLst/>
              <a:rect l="l" t="t" r="r" b="b"/>
              <a:pathLst>
                <a:path w="574" h="1043" extrusionOk="0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5411" y="0"/>
              <a:ext cx="341" cy="796"/>
            </a:xfrm>
            <a:custGeom>
              <a:avLst/>
              <a:gdLst/>
              <a:ahLst/>
              <a:cxnLst/>
              <a:rect l="l" t="t" r="r" b="b"/>
              <a:pathLst>
                <a:path w="341" h="797" extrusionOk="0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>
              <a:gsLst>
                <a:gs pos="0">
                  <a:srgbClr val="000059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5698" y="653"/>
              <a:ext cx="60" cy="311"/>
            </a:xfrm>
            <a:custGeom>
              <a:avLst/>
              <a:gdLst/>
              <a:ahLst/>
              <a:cxnLst/>
              <a:rect l="l" t="t" r="r" b="b"/>
              <a:pathLst>
                <a:path w="60" h="312" extrusionOk="0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2" y="1601"/>
              <a:ext cx="5752" cy="1864"/>
            </a:xfrm>
            <a:custGeom>
              <a:avLst/>
              <a:gdLst/>
              <a:ahLst/>
              <a:cxnLst/>
              <a:rect l="l" t="t" r="r" b="b"/>
              <a:pathLst>
                <a:path w="5740" h="1864" extrusionOk="0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>
              <a:gsLst>
                <a:gs pos="0">
                  <a:srgbClr val="000061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5754" y="3483"/>
              <a:ext cx="6" cy="6"/>
            </a:xfrm>
            <a:custGeom>
              <a:avLst/>
              <a:gdLst/>
              <a:ahLst/>
              <a:cxnLst/>
              <a:rect l="l" t="t" r="r" b="b"/>
              <a:pathLst>
                <a:path w="6" h="6" extrusionOk="0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2" y="2152"/>
              <a:ext cx="5752" cy="1337"/>
            </a:xfrm>
            <a:custGeom>
              <a:avLst/>
              <a:gdLst/>
              <a:ahLst/>
              <a:cxnLst/>
              <a:rect l="l" t="t" r="r" b="b"/>
              <a:pathLst>
                <a:path w="5740" h="1337" extrusionOk="0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>
              <a:gsLst>
                <a:gs pos="0">
                  <a:srgbClr val="00005D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2" y="3177"/>
              <a:ext cx="5752" cy="414"/>
            </a:xfrm>
            <a:custGeom>
              <a:avLst/>
              <a:gdLst/>
              <a:ahLst/>
              <a:cxnLst/>
              <a:rect l="l" t="t" r="r" b="b"/>
              <a:pathLst>
                <a:path w="5740" h="414" extrusionOk="0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1297" y="0"/>
              <a:ext cx="4457" cy="3177"/>
            </a:xfrm>
            <a:custGeom>
              <a:avLst/>
              <a:gdLst/>
              <a:ahLst/>
              <a:cxnLst/>
              <a:rect l="l" t="t" r="r" b="b"/>
              <a:pathLst>
                <a:path w="4448" h="3177" extrusionOk="0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4A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3321" y="0"/>
              <a:ext cx="2433" cy="2614"/>
            </a:xfrm>
            <a:custGeom>
              <a:avLst/>
              <a:gdLst/>
              <a:ahLst/>
              <a:cxnLst/>
              <a:rect l="l" t="t" r="r" b="b"/>
              <a:pathLst>
                <a:path w="2428" h="2614" extrusionOk="0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82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3950" y="0"/>
              <a:ext cx="1804" cy="2464"/>
            </a:xfrm>
            <a:custGeom>
              <a:avLst/>
              <a:gdLst/>
              <a:ahLst/>
              <a:cxnLst/>
              <a:rect l="l" t="t" r="r" b="b"/>
              <a:pathLst>
                <a:path w="1800" h="2464" extrusionOk="0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>
              <a:gsLst>
                <a:gs pos="0">
                  <a:srgbClr val="000065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4519" y="0"/>
              <a:ext cx="1235" cy="2074"/>
            </a:xfrm>
            <a:custGeom>
              <a:avLst/>
              <a:gdLst/>
              <a:ahLst/>
              <a:cxnLst/>
              <a:rect l="l" t="t" r="r" b="b"/>
              <a:pathLst>
                <a:path w="1232" h="2074" extrusionOk="0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58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4694" y="0"/>
              <a:ext cx="1060" cy="1936"/>
            </a:xfrm>
            <a:custGeom>
              <a:avLst/>
              <a:gdLst/>
              <a:ahLst/>
              <a:cxnLst/>
              <a:rect l="l" t="t" r="r" b="b"/>
              <a:pathLst>
                <a:path w="1058" h="1936" extrusionOk="0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F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4981" y="0"/>
              <a:ext cx="773" cy="1487"/>
            </a:xfrm>
            <a:custGeom>
              <a:avLst/>
              <a:gdLst/>
              <a:ahLst/>
              <a:cxnLst/>
              <a:rect l="l" t="t" r="r" b="b"/>
              <a:pathLst>
                <a:path w="771" h="1487" extrusionOk="0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>
              <a:gsLst>
                <a:gs pos="0">
                  <a:srgbClr val="000079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9" name="Google Shape;99;p3"/>
            <p:cNvGrpSpPr/>
            <p:nvPr/>
          </p:nvGrpSpPr>
          <p:grpSpPr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00" name="Google Shape;100;p3"/>
              <p:cNvSpPr/>
              <p:nvPr/>
            </p:nvSpPr>
            <p:spPr>
              <a:xfrm>
                <a:off x="0" y="1632"/>
                <a:ext cx="3670" cy="1313"/>
              </a:xfrm>
              <a:custGeom>
                <a:avLst/>
                <a:gdLst/>
                <a:ahLst/>
                <a:cxnLst/>
                <a:rect l="l" t="t" r="r" b="b"/>
                <a:pathLst>
                  <a:path w="3659" h="1313" extrusionOk="0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6F"/>
                  </a:gs>
                  <a:gs pos="100000">
                    <a:schemeClr val="dk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101;p3"/>
              <p:cNvSpPr/>
              <p:nvPr/>
            </p:nvSpPr>
            <p:spPr>
              <a:xfrm>
                <a:off x="3646" y="2795"/>
                <a:ext cx="2112" cy="695"/>
              </a:xfrm>
              <a:custGeom>
                <a:avLst/>
                <a:gdLst/>
                <a:ahLst/>
                <a:cxnLst/>
                <a:rect l="l" t="t" r="r" b="b"/>
                <a:pathLst>
                  <a:path w="2105" h="695" extrusionOk="0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1717A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148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576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3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3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"/>
          <p:cNvSpPr txBox="1">
            <a:spLocks noGrp="1"/>
          </p:cNvSpPr>
          <p:nvPr>
            <p:ph type="ctrTitle"/>
          </p:nvPr>
        </p:nvSpPr>
        <p:spPr>
          <a:xfrm>
            <a:off x="457200" y="16002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None/>
            </a:pPr>
            <a:r>
              <a:rPr lang="en-US" sz="48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Challemges in the implementation of C188</a:t>
            </a:r>
            <a:endParaRPr/>
          </a:p>
        </p:txBody>
      </p:sp>
      <p:sp>
        <p:nvSpPr>
          <p:cNvPr id="175" name="Google Shape;175;p1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40"/>
              <a:buNone/>
            </a:pPr>
            <a:r>
              <a:rPr lang="en-US" sz="36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has the ILO Committee of Experts found?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3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Implementation</a:t>
            </a:r>
            <a:endParaRPr/>
          </a:p>
        </p:txBody>
      </p:sp>
      <p:sp>
        <p:nvSpPr>
          <p:cNvPr id="229" name="Google Shape;229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General impression of insufficient labour inspection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Need information of number of complaints, how followed up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4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Safety and health</a:t>
            </a:r>
            <a:endParaRPr/>
          </a:p>
        </p:txBody>
      </p:sp>
      <p:sp>
        <p:nvSpPr>
          <p:cNvPr id="235" name="Google Shape;235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Insufficient medical equipment on board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Problems of communication with shore-based health assistance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Insufficient evidence of crew involvement in setting measures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5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These are not all</a:t>
            </a:r>
            <a:endParaRPr/>
          </a:p>
        </p:txBody>
      </p:sp>
      <p:sp>
        <p:nvSpPr>
          <p:cNvPr id="241" name="Google Shape;241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Virtually every article of the Convention has been cited for lack of information or absence of implementing measures, in several countries.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 suggestion of deliberate evasion of responsibility, but rather of insufficient thought given to all the measures. Early in supervision – time and attention needed.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NOBODY GETS IT RIGHT</a:t>
            </a:r>
            <a:endParaRPr/>
          </a:p>
        </p:txBody>
      </p:sp>
      <p:sp>
        <p:nvSpPr>
          <p:cNvPr id="181" name="Google Shape;181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C188 is very complex and very technical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ILO supervision has raised many questions with every ratifying State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This is one of the functions of supervision: to help countries adapt their law and practice.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This apples to countries of all kinds</a:t>
            </a:r>
            <a:endParaRPr/>
          </a:p>
        </p:txBody>
      </p:sp>
      <p:sp>
        <p:nvSpPr>
          <p:cNvPr id="187" name="Google Shape;187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Denmark and Netherlands get as many comments on their first reports as do Morocco and Namibia.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kind of comments differs.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Early in supervision: mostly noting absence of info or inconsistent legislation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Questions based different things</a:t>
            </a:r>
            <a:endParaRPr/>
          </a:p>
        </p:txBody>
      </p:sp>
      <p:sp>
        <p:nvSpPr>
          <p:cNvPr id="193" name="Google Shape;193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Government report states still trying to adapt, or …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Government says all is applied, but Experts find gaps in information or laws and regulations, or …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Allegations, e.g., from international trade unions, of abuses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8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Main problem across subjects</a:t>
            </a:r>
            <a:endParaRPr/>
          </a:p>
        </p:txBody>
      </p:sp>
      <p:sp>
        <p:nvSpPr>
          <p:cNvPr id="199" name="Google Shape;199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Insufficient legislation and regulations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Missing details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Insufficient info on implementation and enforcement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Allegations of abuse from NGOs, international trade unions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Definitions and coverage</a:t>
            </a:r>
            <a:endParaRPr/>
          </a:p>
        </p:txBody>
      </p:sp>
      <p:sp>
        <p:nvSpPr>
          <p:cNvPr id="205" name="Google Shape;205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Among most frequent.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Incomplete definitions, often omitting skippers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Coverage incomplete or uncertain for smaller vessels, questions on how provide equivalent protection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Minimum age</a:t>
            </a:r>
            <a:endParaRPr/>
          </a:p>
        </p:txBody>
      </p:sp>
      <p:sp>
        <p:nvSpPr>
          <p:cNvPr id="211" name="Google Shape;211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Legislation and regulations inconsistent, not directly adapted to fishers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Definition of hazardous work prohibited for younger workers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Recruitment</a:t>
            </a:r>
            <a:endParaRPr/>
          </a:p>
        </p:txBody>
      </p:sp>
      <p:sp>
        <p:nvSpPr>
          <p:cNvPr id="217" name="Google Shape;217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ensure that no fees for recruited workers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Private employment agencies insufficiently regulated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Bliateral agreements do not cover all aspects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Payment and transfers</a:t>
            </a:r>
            <a:endParaRPr/>
          </a:p>
        </p:txBody>
      </p:sp>
      <p:sp>
        <p:nvSpPr>
          <p:cNvPr id="223" name="Google Shape;223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Allegations of delayed and reduced payment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</a:pPr>
            <a:r>
              <a:rPr lang="en-US"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Info that it is difficult to verify transfer of payments to families, or absence of info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Office PowerPoint</Application>
  <PresentationFormat>如螢幕大小 (4:3)</PresentationFormat>
  <Paragraphs>43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12</vt:i4>
      </vt:variant>
    </vt:vector>
  </HeadingPairs>
  <TitlesOfParts>
    <vt:vector size="16" baseType="lpstr">
      <vt:lpstr>Noto Sans Symbols</vt:lpstr>
      <vt:lpstr>Arial</vt:lpstr>
      <vt:lpstr>1_Beam</vt:lpstr>
      <vt:lpstr>Beam</vt:lpstr>
      <vt:lpstr>Challemges in the implementation of C188</vt:lpstr>
      <vt:lpstr>NOBODY GETS IT RIGHT</vt:lpstr>
      <vt:lpstr>This apples to countries of all kinds</vt:lpstr>
      <vt:lpstr>Questions based different things</vt:lpstr>
      <vt:lpstr>Main problem across subjects</vt:lpstr>
      <vt:lpstr>Definitions and coverage</vt:lpstr>
      <vt:lpstr>Minimum age</vt:lpstr>
      <vt:lpstr>Recruitment</vt:lpstr>
      <vt:lpstr>Payment and transfers</vt:lpstr>
      <vt:lpstr>Implementation</vt:lpstr>
      <vt:lpstr>Safety and health</vt:lpstr>
      <vt:lpstr>These are not 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Challemges in the implementation of C188</dc:title>
  <dc:creator>許柏仁</dc:creator>
  <cp:lastModifiedBy>許柏仁</cp:lastModifiedBy>
  <cp:revision>1</cp:revision>
  <dcterms:modified xsi:type="dcterms:W3CDTF">2024-07-12T10:27:44Z</dcterms:modified>
</cp:coreProperties>
</file>