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13"/>
  </p:notesMasterIdLst>
  <p:sldIdLst>
    <p:sldId id="256" r:id="rId3"/>
    <p:sldId id="277" r:id="rId4"/>
    <p:sldId id="279" r:id="rId5"/>
    <p:sldId id="283" r:id="rId6"/>
    <p:sldId id="275" r:id="rId7"/>
    <p:sldId id="276" r:id="rId8"/>
    <p:sldId id="267" r:id="rId9"/>
    <p:sldId id="282" r:id="rId10"/>
    <p:sldId id="260" r:id="rId11"/>
    <p:sldId id="272"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uqGhDMGeXreb7yr3v9H7yEbL6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1CE43-4EC4-4E9E-8D37-B9B988BA1ADE}" v="12" dt="2024-04-15T15:30:47.990"/>
    <p1510:client id="{90D0BF6B-035D-6ABC-29F6-BB1986E32F78}" v="4" dt="2024-04-16T00:41:19.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4660"/>
  </p:normalViewPr>
  <p:slideViewPr>
    <p:cSldViewPr snapToGrid="0">
      <p:cViewPr varScale="1">
        <p:scale>
          <a:sx n="108" d="100"/>
          <a:sy n="108" d="100"/>
        </p:scale>
        <p:origin x="3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9c91962ef5fb3cd1a62dfc603e0a41eda17777f7b793b49e26e5ba687e0edc5::" providerId="AD" clId="Web-{90D0BF6B-035D-6ABC-29F6-BB1986E32F78}"/>
    <pc:docChg chg="modSld">
      <pc:chgData name="Guest User" userId="S::urn:spo:anon#c9c91962ef5fb3cd1a62dfc603e0a41eda17777f7b793b49e26e5ba687e0edc5::" providerId="AD" clId="Web-{90D0BF6B-035D-6ABC-29F6-BB1986E32F78}" dt="2024-04-16T00:41:19.267" v="3" actId="20577"/>
      <pc:docMkLst>
        <pc:docMk/>
      </pc:docMkLst>
      <pc:sldChg chg="modSp">
        <pc:chgData name="Guest User" userId="S::urn:spo:anon#c9c91962ef5fb3cd1a62dfc603e0a41eda17777f7b793b49e26e5ba687e0edc5::" providerId="AD" clId="Web-{90D0BF6B-035D-6ABC-29F6-BB1986E32F78}" dt="2024-04-16T00:41:19.267" v="3" actId="20577"/>
        <pc:sldMkLst>
          <pc:docMk/>
          <pc:sldMk cId="0" sldId="267"/>
        </pc:sldMkLst>
        <pc:spChg chg="mod">
          <ac:chgData name="Guest User" userId="S::urn:spo:anon#c9c91962ef5fb3cd1a62dfc603e0a41eda17777f7b793b49e26e5ba687e0edc5::" providerId="AD" clId="Web-{90D0BF6B-035D-6ABC-29F6-BB1986E32F78}" dt="2024-04-16T00:41:19.267" v="3" actId="20577"/>
          <ac:spMkLst>
            <pc:docMk/>
            <pc:sldMk cId="0" sldId="267"/>
            <ac:spMk id="2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0ec17697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0ec17697b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c0ec17697b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100">
                <a:highlight>
                  <a:srgbClr val="FFFF00"/>
                </a:highlight>
              </a:rPr>
              <a:t>Higher requirements for vessels = or &gt; 24m normally remaining at sea for more than 3 days. </a:t>
            </a:r>
            <a:endParaRPr/>
          </a:p>
        </p:txBody>
      </p:sp>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100">
                <a:highlight>
                  <a:srgbClr val="FFFF00"/>
                </a:highlight>
              </a:rPr>
              <a:t>Medical care: higher requirements for ships = or &gt;24m. Social security: based on the criterion of ordinarily residence in the territory of the ratifying Member, regardless of nationality and flag of the vessel. Progressive comprehensive protection for fishers. Bilateral and multilateral agreements. </a:t>
            </a:r>
            <a:endParaRPr/>
          </a:p>
        </p:txBody>
      </p:sp>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2071d4fb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c2071d4fb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2c2071d4fb5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0ec17697b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0ec17697b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c0ec17697b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heme">
  <p:cSld name="1_Theme">
    <p:spTree>
      <p:nvGrpSpPr>
        <p:cNvPr id="1" name="Shape 14"/>
        <p:cNvGrpSpPr/>
        <p:nvPr/>
      </p:nvGrpSpPr>
      <p:grpSpPr>
        <a:xfrm>
          <a:off x="0" y="0"/>
          <a:ext cx="0" cy="0"/>
          <a:chOff x="0" y="0"/>
          <a:chExt cx="0" cy="0"/>
        </a:xfrm>
      </p:grpSpPr>
      <p:sp>
        <p:nvSpPr>
          <p:cNvPr id="15" name="Google Shape;15;p16"/>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6"/>
          <p:cNvSpPr txBox="1">
            <a:spLocks noGrp="1"/>
          </p:cNvSpPr>
          <p:nvPr>
            <p:ph type="title"/>
          </p:nvPr>
        </p:nvSpPr>
        <p:spPr>
          <a:xfrm>
            <a:off x="985652" y="2766218"/>
            <a:ext cx="10210200" cy="1325700"/>
          </a:xfrm>
          <a:prstGeom prst="rect">
            <a:avLst/>
          </a:prstGeom>
          <a:noFill/>
          <a:ln>
            <a:noFill/>
          </a:ln>
        </p:spPr>
        <p:txBody>
          <a:bodyPr spcFirstLastPara="1" wrap="square" lIns="91425" tIns="45700" rIns="91425" bIns="45700" anchor="ctr" anchorCtr="0">
            <a:noAutofit/>
          </a:bodyPr>
          <a:lstStyle>
            <a:lvl1pPr lvl="0" algn="ctr">
              <a:lnSpc>
                <a:spcPct val="114285"/>
              </a:lnSpc>
              <a:spcBef>
                <a:spcPts val="0"/>
              </a:spcBef>
              <a:spcAft>
                <a:spcPts val="0"/>
              </a:spcAft>
              <a:buClr>
                <a:schemeClr val="dk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18" name="Google Shape;18;p16"/>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19" name="Google Shape;19;p16"/>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pic>
        <p:nvPicPr>
          <p:cNvPr id="20" name="Google Shape;20;p16"/>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21" name="Google Shape;21;p16"/>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landscape and Headline">
  <p:cSld name="Image landscape and Headline">
    <p:spTree>
      <p:nvGrpSpPr>
        <p:cNvPr id="1" name="Shape 107"/>
        <p:cNvGrpSpPr/>
        <p:nvPr/>
      </p:nvGrpSpPr>
      <p:grpSpPr>
        <a:xfrm>
          <a:off x="0" y="0"/>
          <a:ext cx="0" cy="0"/>
          <a:chOff x="0" y="0"/>
          <a:chExt cx="0" cy="0"/>
        </a:xfrm>
      </p:grpSpPr>
      <p:sp>
        <p:nvSpPr>
          <p:cNvPr id="108" name="Google Shape;108;p29"/>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29"/>
          <p:cNvSpPr/>
          <p:nvPr/>
        </p:nvSpPr>
        <p:spPr>
          <a:xfrm>
            <a:off x="0" y="0"/>
            <a:ext cx="5580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29"/>
          <p:cNvSpPr>
            <a:spLocks noGrp="1"/>
          </p:cNvSpPr>
          <p:nvPr>
            <p:ph type="pic" idx="2"/>
          </p:nvPr>
        </p:nvSpPr>
        <p:spPr>
          <a:xfrm>
            <a:off x="0" y="1449000"/>
            <a:ext cx="5581500" cy="3960000"/>
          </a:xfrm>
          <a:prstGeom prst="rect">
            <a:avLst/>
          </a:prstGeom>
          <a:noFill/>
          <a:ln>
            <a:noFill/>
          </a:ln>
        </p:spPr>
      </p:sp>
      <p:sp>
        <p:nvSpPr>
          <p:cNvPr id="111" name="Google Shape;111;p29"/>
          <p:cNvSpPr txBox="1">
            <a:spLocks noGrp="1"/>
          </p:cNvSpPr>
          <p:nvPr>
            <p:ph type="title"/>
          </p:nvPr>
        </p:nvSpPr>
        <p:spPr>
          <a:xfrm>
            <a:off x="6182097" y="1305552"/>
            <a:ext cx="5319970" cy="13257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Clr>
                <a:schemeClr val="accent2"/>
              </a:buClr>
              <a:buSzPts val="4000"/>
              <a:buFont typeface="Arial"/>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9"/>
          <p:cNvSpPr txBox="1">
            <a:spLocks noGrp="1"/>
          </p:cNvSpPr>
          <p:nvPr>
            <p:ph type="body" idx="1"/>
          </p:nvPr>
        </p:nvSpPr>
        <p:spPr>
          <a:xfrm>
            <a:off x="6175375" y="2790825"/>
            <a:ext cx="5319970" cy="31768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228600" algn="l">
              <a:lnSpc>
                <a:spcPct val="90000"/>
              </a:lnSpc>
              <a:spcBef>
                <a:spcPts val="500"/>
              </a:spcBef>
              <a:spcAft>
                <a:spcPts val="0"/>
              </a:spcAft>
              <a:buClr>
                <a:schemeClr val="dk1"/>
              </a:buClr>
              <a:buSzPts val="1800"/>
              <a:buNone/>
              <a:defRPr sz="1800" b="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 name="Google Shape;113;p29"/>
          <p:cNvCxnSpPr/>
          <p:nvPr/>
        </p:nvCxnSpPr>
        <p:spPr>
          <a:xfrm>
            <a:off x="6182097" y="6277742"/>
            <a:ext cx="3987139" cy="0"/>
          </a:xfrm>
          <a:prstGeom prst="straightConnector1">
            <a:avLst/>
          </a:prstGeom>
          <a:noFill/>
          <a:ln w="101600" cap="flat" cmpd="sng">
            <a:solidFill>
              <a:schemeClr val="dk1"/>
            </a:solidFill>
            <a:prstDash val="solid"/>
            <a:round/>
            <a:headEnd type="none" w="sm" len="sm"/>
            <a:tailEnd type="none" w="sm" len="sm"/>
          </a:ln>
        </p:spPr>
      </p:cxnSp>
      <p:pic>
        <p:nvPicPr>
          <p:cNvPr id="114" name="Google Shape;114;p29"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115" name="Google Shape;115;p29"/>
          <p:cNvPicPr preferRelativeResize="0"/>
          <p:nvPr/>
        </p:nvPicPr>
        <p:blipFill rotWithShape="1">
          <a:blip r:embed="rId3">
            <a:alphaModFix/>
          </a:blip>
          <a:srcRect/>
          <a:stretch/>
        </p:blipFill>
        <p:spPr>
          <a:xfrm>
            <a:off x="11177807" y="5871355"/>
            <a:ext cx="688272" cy="688272"/>
          </a:xfrm>
          <a:prstGeom prst="rect">
            <a:avLst/>
          </a:prstGeom>
          <a:noFill/>
          <a:ln>
            <a:noFill/>
          </a:ln>
        </p:spPr>
      </p:pic>
      <p:cxnSp>
        <p:nvCxnSpPr>
          <p:cNvPr id="116" name="Google Shape;116;p29"/>
          <p:cNvCxnSpPr/>
          <p:nvPr/>
        </p:nvCxnSpPr>
        <p:spPr>
          <a:xfrm>
            <a:off x="6175375" y="1229909"/>
            <a:ext cx="5326692" cy="0"/>
          </a:xfrm>
          <a:prstGeom prst="straightConnector1">
            <a:avLst/>
          </a:prstGeom>
          <a:noFill/>
          <a:ln w="101600"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 Image/Caption">
  <p:cSld name="Title and Content + Image/Caption">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490539" y="2393950"/>
            <a:ext cx="7311862" cy="34829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8" name="Google Shape;48;p20"/>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20"/>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000"/>
              <a:buNone/>
              <a:defRPr/>
            </a:lvl1pPr>
            <a:lvl2pPr marL="0" marR="0" lvl="1" indent="0" algn="r">
              <a:lnSpc>
                <a:spcPct val="100000"/>
              </a:lnSpc>
              <a:spcBef>
                <a:spcPts val="0"/>
              </a:spcBef>
              <a:spcAft>
                <a:spcPts val="0"/>
              </a:spcAft>
              <a:buSzPts val="1000"/>
              <a:buNone/>
              <a:defRPr/>
            </a:lvl2pPr>
            <a:lvl3pPr marL="0" marR="0" lvl="2" indent="0" algn="r">
              <a:lnSpc>
                <a:spcPct val="100000"/>
              </a:lnSpc>
              <a:spcBef>
                <a:spcPts val="0"/>
              </a:spcBef>
              <a:spcAft>
                <a:spcPts val="0"/>
              </a:spcAft>
              <a:buSzPts val="1000"/>
              <a:buNone/>
              <a:defRPr/>
            </a:lvl3pPr>
            <a:lvl4pPr marL="0" marR="0" lvl="3" indent="0" algn="r">
              <a:lnSpc>
                <a:spcPct val="100000"/>
              </a:lnSpc>
              <a:spcBef>
                <a:spcPts val="0"/>
              </a:spcBef>
              <a:spcAft>
                <a:spcPts val="0"/>
              </a:spcAft>
              <a:buSzPts val="1000"/>
              <a:buNone/>
              <a:defRPr/>
            </a:lvl4pPr>
            <a:lvl5pPr marL="0" marR="0" lvl="4" indent="0" algn="r">
              <a:lnSpc>
                <a:spcPct val="100000"/>
              </a:lnSpc>
              <a:spcBef>
                <a:spcPts val="0"/>
              </a:spcBef>
              <a:spcAft>
                <a:spcPts val="0"/>
              </a:spcAft>
              <a:buSzPts val="1000"/>
              <a:buNone/>
              <a:defRPr/>
            </a:lvl5pPr>
            <a:lvl6pPr marL="0" marR="0" lvl="5" indent="0" algn="r">
              <a:lnSpc>
                <a:spcPct val="100000"/>
              </a:lnSpc>
              <a:spcBef>
                <a:spcPts val="0"/>
              </a:spcBef>
              <a:spcAft>
                <a:spcPts val="0"/>
              </a:spcAft>
              <a:buSzPts val="1000"/>
              <a:buNone/>
              <a:defRPr/>
            </a:lvl6pPr>
            <a:lvl7pPr marL="0" marR="0" lvl="6" indent="0" algn="r">
              <a:lnSpc>
                <a:spcPct val="100000"/>
              </a:lnSpc>
              <a:spcBef>
                <a:spcPts val="0"/>
              </a:spcBef>
              <a:spcAft>
                <a:spcPts val="0"/>
              </a:spcAft>
              <a:buSzPts val="1000"/>
              <a:buNone/>
              <a:defRPr/>
            </a:lvl7pPr>
            <a:lvl8pPr marL="0" marR="0" lvl="7" indent="0" algn="r">
              <a:lnSpc>
                <a:spcPct val="100000"/>
              </a:lnSpc>
              <a:spcBef>
                <a:spcPts val="0"/>
              </a:spcBef>
              <a:spcAft>
                <a:spcPts val="0"/>
              </a:spcAft>
              <a:buSzPts val="1000"/>
              <a:buNone/>
              <a:defRPr/>
            </a:lvl8pPr>
            <a:lvl9pPr marL="0" marR="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20"/>
          <p:cNvSpPr txBox="1"/>
          <p:nvPr/>
        </p:nvSpPr>
        <p:spPr>
          <a:xfrm>
            <a:off x="4686300" y="6870450"/>
            <a:ext cx="7505700" cy="15388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NB Manually place “ilo.org” device in front of image</a:t>
            </a:r>
            <a:endParaRPr/>
          </a:p>
        </p:txBody>
      </p:sp>
      <p:sp>
        <p:nvSpPr>
          <p:cNvPr id="52" name="Google Shape;52;p20"/>
          <p:cNvSpPr>
            <a:spLocks noGrp="1"/>
          </p:cNvSpPr>
          <p:nvPr>
            <p:ph type="pic" idx="2"/>
          </p:nvPr>
        </p:nvSpPr>
        <p:spPr>
          <a:xfrm>
            <a:off x="8289130" y="981075"/>
            <a:ext cx="3902869" cy="5876925"/>
          </a:xfrm>
          <a:prstGeom prst="rect">
            <a:avLst/>
          </a:prstGeom>
          <a:noFill/>
          <a:ln>
            <a:noFill/>
          </a:ln>
        </p:spPr>
      </p:sp>
      <p:sp>
        <p:nvSpPr>
          <p:cNvPr id="53" name="Google Shape;53;p20"/>
          <p:cNvSpPr txBox="1">
            <a:spLocks noGrp="1"/>
          </p:cNvSpPr>
          <p:nvPr>
            <p:ph type="body" idx="3"/>
          </p:nvPr>
        </p:nvSpPr>
        <p:spPr>
          <a:xfrm>
            <a:off x="8288338" y="5876925"/>
            <a:ext cx="3413125" cy="247650"/>
          </a:xfrm>
          <a:prstGeom prst="rect">
            <a:avLst/>
          </a:prstGeom>
          <a:solidFill>
            <a:schemeClr val="accent2"/>
          </a:solidFill>
          <a:ln>
            <a:noFill/>
          </a:ln>
        </p:spPr>
        <p:txBody>
          <a:bodyPr spcFirstLastPara="1" wrap="square" lIns="108000" tIns="45700" rIns="91425" bIns="45700" anchor="ctr" anchorCtr="0">
            <a:normAutofit/>
          </a:bodyPr>
          <a:lstStyle>
            <a:lvl1pPr marL="457200" lvl="0" indent="-342900" algn="l">
              <a:lnSpc>
                <a:spcPct val="90000"/>
              </a:lnSpc>
              <a:spcBef>
                <a:spcPts val="1000"/>
              </a:spcBef>
              <a:spcAft>
                <a:spcPts val="0"/>
              </a:spcAft>
              <a:buSzPts val="1800"/>
              <a:buChar char="•"/>
              <a:defRPr sz="1000" b="0">
                <a:solidFill>
                  <a:schemeClr val="lt1"/>
                </a:solidFill>
              </a:defRPr>
            </a:lvl1pPr>
            <a:lvl2pPr marL="914400" lvl="1" indent="-342900" algn="l">
              <a:lnSpc>
                <a:spcPct val="90000"/>
              </a:lnSpc>
              <a:spcBef>
                <a:spcPts val="500"/>
              </a:spcBef>
              <a:spcAft>
                <a:spcPts val="0"/>
              </a:spcAft>
              <a:buSzPts val="1800"/>
              <a:buChar char="•"/>
              <a:defRPr sz="1000">
                <a:solidFill>
                  <a:schemeClr val="lt1"/>
                </a:solidFill>
              </a:defRPr>
            </a:lvl2pPr>
            <a:lvl3pPr marL="1371600" lvl="2" indent="-342900" algn="l">
              <a:lnSpc>
                <a:spcPct val="90000"/>
              </a:lnSpc>
              <a:spcBef>
                <a:spcPts val="500"/>
              </a:spcBef>
              <a:spcAft>
                <a:spcPts val="0"/>
              </a:spcAft>
              <a:buSzPts val="1800"/>
              <a:buChar char="•"/>
              <a:defRPr sz="1000">
                <a:solidFill>
                  <a:schemeClr val="lt1"/>
                </a:solidFill>
              </a:defRPr>
            </a:lvl3pPr>
            <a:lvl4pPr marL="1828800" lvl="3" indent="-342900" algn="l">
              <a:lnSpc>
                <a:spcPct val="90000"/>
              </a:lnSpc>
              <a:spcBef>
                <a:spcPts val="500"/>
              </a:spcBef>
              <a:spcAft>
                <a:spcPts val="0"/>
              </a:spcAft>
              <a:buSzPts val="1800"/>
              <a:buChar char="•"/>
              <a:defRPr sz="1000">
                <a:solidFill>
                  <a:schemeClr val="lt1"/>
                </a:solidFill>
              </a:defRPr>
            </a:lvl4pPr>
            <a:lvl5pPr marL="2286000" lvl="4" indent="-342900" algn="l">
              <a:lnSpc>
                <a:spcPct val="90000"/>
              </a:lnSpc>
              <a:spcBef>
                <a:spcPts val="500"/>
              </a:spcBef>
              <a:spcAft>
                <a:spcPts val="0"/>
              </a:spcAft>
              <a:buSzPts val="1800"/>
              <a:buChar char="•"/>
              <a:defRPr sz="10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71398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me">
  <p:cSld name="Theme">
    <p:spTree>
      <p:nvGrpSpPr>
        <p:cNvPr id="1" name="Shape 14"/>
        <p:cNvGrpSpPr/>
        <p:nvPr/>
      </p:nvGrpSpPr>
      <p:grpSpPr>
        <a:xfrm>
          <a:off x="0" y="0"/>
          <a:ext cx="0" cy="0"/>
          <a:chOff x="0" y="0"/>
          <a:chExt cx="0" cy="0"/>
        </a:xfrm>
      </p:grpSpPr>
      <p:sp>
        <p:nvSpPr>
          <p:cNvPr id="15" name="Google Shape;15;p16"/>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6"/>
          <p:cNvSpPr txBox="1">
            <a:spLocks noGrp="1"/>
          </p:cNvSpPr>
          <p:nvPr>
            <p:ph type="title"/>
          </p:nvPr>
        </p:nvSpPr>
        <p:spPr>
          <a:xfrm>
            <a:off x="985652" y="2766218"/>
            <a:ext cx="10210200" cy="1325700"/>
          </a:xfrm>
          <a:prstGeom prst="rect">
            <a:avLst/>
          </a:prstGeom>
          <a:noFill/>
          <a:ln>
            <a:noFill/>
          </a:ln>
        </p:spPr>
        <p:txBody>
          <a:bodyPr spcFirstLastPara="1" wrap="square" lIns="91425" tIns="45700" rIns="91425" bIns="45700" anchor="ctr" anchorCtr="0">
            <a:noAutofit/>
          </a:bodyPr>
          <a:lstStyle>
            <a:lvl1pPr lvl="0" algn="ctr">
              <a:lnSpc>
                <a:spcPct val="114285"/>
              </a:lnSpc>
              <a:spcBef>
                <a:spcPts val="0"/>
              </a:spcBef>
              <a:spcAft>
                <a:spcPts val="0"/>
              </a:spcAft>
              <a:buClr>
                <a:schemeClr val="dk1"/>
              </a:buClr>
              <a:buSzPts val="4200"/>
              <a:buFont typeface="Arial"/>
              <a:buNone/>
              <a:defRPr sz="42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18" name="Google Shape;18;p16"/>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19" name="Google Shape;19;p16"/>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pic>
        <p:nvPicPr>
          <p:cNvPr id="20" name="Google Shape;20;p16"/>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21" name="Google Shape;21;p16"/>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768854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Theme and content" type="obj">
  <p:cSld name="Title/Theme and content">
    <p:spTree>
      <p:nvGrpSpPr>
        <p:cNvPr id="1" name="Shape 31"/>
        <p:cNvGrpSpPr/>
        <p:nvPr/>
      </p:nvGrpSpPr>
      <p:grpSpPr>
        <a:xfrm>
          <a:off x="0" y="0"/>
          <a:ext cx="0" cy="0"/>
          <a:chOff x="0" y="0"/>
          <a:chExt cx="0" cy="0"/>
        </a:xfrm>
      </p:grpSpPr>
      <p:sp>
        <p:nvSpPr>
          <p:cNvPr id="32" name="Google Shape;32;p18"/>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18"/>
          <p:cNvSpPr/>
          <p:nvPr/>
        </p:nvSpPr>
        <p:spPr>
          <a:xfrm>
            <a:off x="0" y="-1"/>
            <a:ext cx="12192000" cy="12588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18"/>
          <p:cNvSpPr txBox="1">
            <a:spLocks noGrp="1"/>
          </p:cNvSpPr>
          <p:nvPr>
            <p:ph type="title"/>
          </p:nvPr>
        </p:nvSpPr>
        <p:spPr>
          <a:xfrm>
            <a:off x="423498" y="61968"/>
            <a:ext cx="11219862"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18"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37" name="Google Shape;37;p18"/>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153272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eme">
  <p:cSld name="1_Theme">
    <p:spTree>
      <p:nvGrpSpPr>
        <p:cNvPr id="1" name="Shape 44"/>
        <p:cNvGrpSpPr/>
        <p:nvPr/>
      </p:nvGrpSpPr>
      <p:grpSpPr>
        <a:xfrm>
          <a:off x="0" y="0"/>
          <a:ext cx="0" cy="0"/>
          <a:chOff x="0" y="0"/>
          <a:chExt cx="0" cy="0"/>
        </a:xfrm>
      </p:grpSpPr>
      <p:sp>
        <p:nvSpPr>
          <p:cNvPr id="45" name="Google Shape;45;p20"/>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 name="Google Shape;46;p20"/>
          <p:cNvPicPr preferRelativeResize="0"/>
          <p:nvPr/>
        </p:nvPicPr>
        <p:blipFill rotWithShape="1">
          <a:blip r:embed="rId2">
            <a:alphaModFix/>
          </a:blip>
          <a:srcRect/>
          <a:stretch/>
        </p:blipFill>
        <p:spPr>
          <a:xfrm>
            <a:off x="3746657" y="1108790"/>
            <a:ext cx="4698685" cy="4698685"/>
          </a:xfrm>
          <a:prstGeom prst="rect">
            <a:avLst/>
          </a:prstGeom>
          <a:noFill/>
          <a:ln>
            <a:noFill/>
          </a:ln>
        </p:spPr>
      </p:pic>
      <p:sp>
        <p:nvSpPr>
          <p:cNvPr id="47" name="Google Shape;47;p20"/>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48" name="Google Shape;48;p20"/>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49" name="Google Shape;49;p20"/>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spTree>
    <p:extLst>
      <p:ext uri="{BB962C8B-B14F-4D97-AF65-F5344CB8AC3E}">
        <p14:creationId xmlns:p14="http://schemas.microsoft.com/office/powerpoint/2010/main" val="1180028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landscape and Headline">
  <p:cSld name="Image landscape and Headline">
    <p:spTree>
      <p:nvGrpSpPr>
        <p:cNvPr id="1" name="Shape 50"/>
        <p:cNvGrpSpPr/>
        <p:nvPr/>
      </p:nvGrpSpPr>
      <p:grpSpPr>
        <a:xfrm>
          <a:off x="0" y="0"/>
          <a:ext cx="0" cy="0"/>
          <a:chOff x="0" y="0"/>
          <a:chExt cx="0" cy="0"/>
        </a:xfrm>
      </p:grpSpPr>
      <p:sp>
        <p:nvSpPr>
          <p:cNvPr id="51" name="Google Shape;51;p21"/>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p21"/>
          <p:cNvPicPr preferRelativeResize="0"/>
          <p:nvPr/>
        </p:nvPicPr>
        <p:blipFill rotWithShape="1">
          <a:blip r:embed="rId2">
            <a:alphaModFix/>
          </a:blip>
          <a:srcRect/>
          <a:stretch/>
        </p:blipFill>
        <p:spPr>
          <a:xfrm>
            <a:off x="10028341" y="291004"/>
            <a:ext cx="1467004" cy="542791"/>
          </a:xfrm>
          <a:prstGeom prst="rect">
            <a:avLst/>
          </a:prstGeom>
          <a:noFill/>
          <a:ln>
            <a:noFill/>
          </a:ln>
        </p:spPr>
      </p:pic>
      <p:sp>
        <p:nvSpPr>
          <p:cNvPr id="53" name="Google Shape;53;p21"/>
          <p:cNvSpPr txBox="1">
            <a:spLocks noGrp="1"/>
          </p:cNvSpPr>
          <p:nvPr>
            <p:ph type="title"/>
          </p:nvPr>
        </p:nvSpPr>
        <p:spPr>
          <a:xfrm>
            <a:off x="5797228" y="2589125"/>
            <a:ext cx="5634000" cy="2610609"/>
          </a:xfrm>
          <a:prstGeom prst="rect">
            <a:avLst/>
          </a:prstGeom>
          <a:noFill/>
          <a:ln>
            <a:noFill/>
          </a:ln>
        </p:spPr>
        <p:txBody>
          <a:bodyPr spcFirstLastPara="1" wrap="square" lIns="91425" tIns="45700" rIns="91425" bIns="45700" anchor="t" anchorCtr="0">
            <a:noAutofit/>
          </a:bodyPr>
          <a:lstStyle>
            <a:lvl1pPr lvl="0" algn="l">
              <a:lnSpc>
                <a:spcPct val="120000"/>
              </a:lnSpc>
              <a:spcBef>
                <a:spcPts val="0"/>
              </a:spcBef>
              <a:spcAft>
                <a:spcPts val="0"/>
              </a:spcAft>
              <a:buClr>
                <a:schemeClr val="dk1"/>
              </a:buClr>
              <a:buSzPts val="4000"/>
              <a:buFont typeface="Arial"/>
              <a:buNone/>
              <a:defRPr sz="3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1"/>
          <p:cNvPicPr preferRelativeResize="0"/>
          <p:nvPr/>
        </p:nvPicPr>
        <p:blipFill rotWithShape="1">
          <a:blip r:embed="rId3">
            <a:alphaModFix/>
          </a:blip>
          <a:srcRect/>
          <a:stretch/>
        </p:blipFill>
        <p:spPr>
          <a:xfrm>
            <a:off x="1488265" y="833795"/>
            <a:ext cx="3737705" cy="6632320"/>
          </a:xfrm>
          <a:prstGeom prst="rect">
            <a:avLst/>
          </a:prstGeom>
          <a:noFill/>
          <a:ln>
            <a:noFill/>
          </a:ln>
        </p:spPr>
      </p:pic>
      <p:pic>
        <p:nvPicPr>
          <p:cNvPr id="55" name="Google Shape;55;p21"/>
          <p:cNvPicPr preferRelativeResize="0"/>
          <p:nvPr/>
        </p:nvPicPr>
        <p:blipFill rotWithShape="1">
          <a:blip r:embed="rId4">
            <a:alphaModFix/>
          </a:blip>
          <a:srcRect/>
          <a:stretch/>
        </p:blipFill>
        <p:spPr>
          <a:xfrm>
            <a:off x="10343077" y="5891514"/>
            <a:ext cx="688272" cy="668113"/>
          </a:xfrm>
          <a:prstGeom prst="rect">
            <a:avLst/>
          </a:prstGeom>
          <a:noFill/>
          <a:ln>
            <a:noFill/>
          </a:ln>
        </p:spPr>
      </p:pic>
      <p:pic>
        <p:nvPicPr>
          <p:cNvPr id="56" name="Google Shape;56;p21"/>
          <p:cNvPicPr preferRelativeResize="0"/>
          <p:nvPr/>
        </p:nvPicPr>
        <p:blipFill rotWithShape="1">
          <a:blip r:embed="rId5">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187271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eme">
  <p:cSld name="1_Theme">
    <p:spTree>
      <p:nvGrpSpPr>
        <p:cNvPr id="1" name="Shape 57"/>
        <p:cNvGrpSpPr/>
        <p:nvPr/>
      </p:nvGrpSpPr>
      <p:grpSpPr>
        <a:xfrm>
          <a:off x="0" y="0"/>
          <a:ext cx="0" cy="0"/>
          <a:chOff x="0" y="0"/>
          <a:chExt cx="0" cy="0"/>
        </a:xfrm>
      </p:grpSpPr>
      <p:sp>
        <p:nvSpPr>
          <p:cNvPr id="58" name="Google Shape;58;p22"/>
          <p:cNvSpPr>
            <a:spLocks noGrp="1"/>
          </p:cNvSpPr>
          <p:nvPr>
            <p:ph type="pic" idx="2"/>
          </p:nvPr>
        </p:nvSpPr>
        <p:spPr>
          <a:xfrm>
            <a:off x="0" y="0"/>
            <a:ext cx="12192000" cy="6858000"/>
          </a:xfrm>
          <a:prstGeom prst="rect">
            <a:avLst/>
          </a:prstGeom>
          <a:solidFill>
            <a:schemeClr val="accent2"/>
          </a:solidFill>
          <a:ln>
            <a:noFill/>
          </a:ln>
        </p:spPr>
      </p:sp>
      <p:sp>
        <p:nvSpPr>
          <p:cNvPr id="59" name="Google Shape;59;p22"/>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60" name="Google Shape;60;p22"/>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61" name="Google Shape;61;p22"/>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pic>
        <p:nvPicPr>
          <p:cNvPr id="62" name="Google Shape;62;p22"/>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63" name="Google Shape;63;p22"/>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4263473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
        <p:cNvGrpSpPr/>
        <p:nvPr/>
      </p:nvGrpSpPr>
      <p:grpSpPr>
        <a:xfrm>
          <a:off x="0" y="0"/>
          <a:ext cx="0" cy="0"/>
          <a:chOff x="0" y="0"/>
          <a:chExt cx="0" cy="0"/>
        </a:xfrm>
      </p:grpSpPr>
      <p:sp>
        <p:nvSpPr>
          <p:cNvPr id="65" name="Google Shape;65;p23"/>
          <p:cNvSpPr/>
          <p:nvPr/>
        </p:nvSpPr>
        <p:spPr>
          <a:xfrm>
            <a:off x="0" y="0"/>
            <a:ext cx="12192000" cy="6858000"/>
          </a:xfrm>
          <a:prstGeom prst="rect">
            <a:avLst/>
          </a:prstGeom>
          <a:solidFill>
            <a:srgbClr val="F7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3"/>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7" name="Google Shape;67;p23"/>
          <p:cNvCxnSpPr/>
          <p:nvPr/>
        </p:nvCxnSpPr>
        <p:spPr>
          <a:xfrm>
            <a:off x="2484000" y="1279525"/>
            <a:ext cx="8985950" cy="0"/>
          </a:xfrm>
          <a:prstGeom prst="straightConnector1">
            <a:avLst/>
          </a:prstGeom>
          <a:noFill/>
          <a:ln w="101600" cap="flat" cmpd="sng">
            <a:solidFill>
              <a:schemeClr val="dk1"/>
            </a:solidFill>
            <a:prstDash val="solid"/>
            <a:round/>
            <a:headEnd type="none" w="sm" len="sm"/>
            <a:tailEnd type="none" w="sm" len="sm"/>
          </a:ln>
        </p:spPr>
      </p:cxnSp>
      <p:sp>
        <p:nvSpPr>
          <p:cNvPr id="68" name="Google Shape;68;p23"/>
          <p:cNvSpPr txBox="1">
            <a:spLocks noGrp="1"/>
          </p:cNvSpPr>
          <p:nvPr>
            <p:ph type="body" idx="1"/>
          </p:nvPr>
        </p:nvSpPr>
        <p:spPr>
          <a:xfrm>
            <a:off x="2484000" y="2980705"/>
            <a:ext cx="8869800" cy="29869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9" name="Google Shape;69;p23"/>
          <p:cNvCxnSpPr/>
          <p:nvPr/>
        </p:nvCxnSpPr>
        <p:spPr>
          <a:xfrm>
            <a:off x="2484000" y="6277742"/>
            <a:ext cx="7726800" cy="0"/>
          </a:xfrm>
          <a:prstGeom prst="straightConnector1">
            <a:avLst/>
          </a:prstGeom>
          <a:noFill/>
          <a:ln w="101600" cap="flat" cmpd="sng">
            <a:solidFill>
              <a:schemeClr val="dk1"/>
            </a:solidFill>
            <a:prstDash val="solid"/>
            <a:round/>
            <a:headEnd type="none" w="sm" len="sm"/>
            <a:tailEnd type="none" w="sm" len="sm"/>
          </a:ln>
        </p:spPr>
      </p:cxnSp>
      <p:pic>
        <p:nvPicPr>
          <p:cNvPr id="70" name="Google Shape;70;p23"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71" name="Google Shape;71;p23"/>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769006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Theme and content">
  <p:cSld name="1_Title/Theme and content">
    <p:spTree>
      <p:nvGrpSpPr>
        <p:cNvPr id="1" name="Shape 72"/>
        <p:cNvGrpSpPr/>
        <p:nvPr/>
      </p:nvGrpSpPr>
      <p:grpSpPr>
        <a:xfrm>
          <a:off x="0" y="0"/>
          <a:ext cx="0" cy="0"/>
          <a:chOff x="0" y="0"/>
          <a:chExt cx="0" cy="0"/>
        </a:xfrm>
      </p:grpSpPr>
      <p:sp>
        <p:nvSpPr>
          <p:cNvPr id="73" name="Google Shape;73;p24"/>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24"/>
          <p:cNvSpPr/>
          <p:nvPr/>
        </p:nvSpPr>
        <p:spPr>
          <a:xfrm>
            <a:off x="0" y="-1"/>
            <a:ext cx="12192000" cy="1258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txBox="1">
            <a:spLocks noGrp="1"/>
          </p:cNvSpPr>
          <p:nvPr>
            <p:ph type="title"/>
          </p:nvPr>
        </p:nvSpPr>
        <p:spPr>
          <a:xfrm>
            <a:off x="423498" y="61968"/>
            <a:ext cx="11097942"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24"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78" name="Google Shape;78;p24"/>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352345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Theme and content">
  <p:cSld name="1_Title/Theme and content">
    <p:spTree>
      <p:nvGrpSpPr>
        <p:cNvPr id="1" name="Shape 79"/>
        <p:cNvGrpSpPr/>
        <p:nvPr/>
      </p:nvGrpSpPr>
      <p:grpSpPr>
        <a:xfrm>
          <a:off x="0" y="0"/>
          <a:ext cx="0" cy="0"/>
          <a:chOff x="0" y="0"/>
          <a:chExt cx="0" cy="0"/>
        </a:xfrm>
      </p:grpSpPr>
      <p:sp>
        <p:nvSpPr>
          <p:cNvPr id="80" name="Google Shape;80;p25"/>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5"/>
          <p:cNvSpPr/>
          <p:nvPr/>
        </p:nvSpPr>
        <p:spPr>
          <a:xfrm>
            <a:off x="0" y="-1"/>
            <a:ext cx="12192000" cy="12588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5"/>
          <p:cNvSpPr txBox="1">
            <a:spLocks noGrp="1"/>
          </p:cNvSpPr>
          <p:nvPr>
            <p:ph type="title"/>
          </p:nvPr>
        </p:nvSpPr>
        <p:spPr>
          <a:xfrm>
            <a:off x="423498" y="61968"/>
            <a:ext cx="11293014"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25"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85" name="Google Shape;85;p25"/>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348654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Theme and content" type="obj">
  <p:cSld name="OBJECT">
    <p:spTree>
      <p:nvGrpSpPr>
        <p:cNvPr id="1" name="Shape 31"/>
        <p:cNvGrpSpPr/>
        <p:nvPr/>
      </p:nvGrpSpPr>
      <p:grpSpPr>
        <a:xfrm>
          <a:off x="0" y="0"/>
          <a:ext cx="0" cy="0"/>
          <a:chOff x="0" y="0"/>
          <a:chExt cx="0" cy="0"/>
        </a:xfrm>
      </p:grpSpPr>
      <p:sp>
        <p:nvSpPr>
          <p:cNvPr id="32" name="Google Shape;32;p18"/>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18"/>
          <p:cNvSpPr/>
          <p:nvPr/>
        </p:nvSpPr>
        <p:spPr>
          <a:xfrm>
            <a:off x="0" y="-1"/>
            <a:ext cx="12192000" cy="12588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18"/>
          <p:cNvSpPr txBox="1">
            <a:spLocks noGrp="1"/>
          </p:cNvSpPr>
          <p:nvPr>
            <p:ph type="title"/>
          </p:nvPr>
        </p:nvSpPr>
        <p:spPr>
          <a:xfrm>
            <a:off x="423498" y="61968"/>
            <a:ext cx="11219862"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18"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37" name="Google Shape;37;p18"/>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Theme and content">
  <p:cSld name="1_Title/Theme and content">
    <p:spTree>
      <p:nvGrpSpPr>
        <p:cNvPr id="1" name="Shape 86"/>
        <p:cNvGrpSpPr/>
        <p:nvPr/>
      </p:nvGrpSpPr>
      <p:grpSpPr>
        <a:xfrm>
          <a:off x="0" y="0"/>
          <a:ext cx="0" cy="0"/>
          <a:chOff x="0" y="0"/>
          <a:chExt cx="0" cy="0"/>
        </a:xfrm>
      </p:grpSpPr>
      <p:sp>
        <p:nvSpPr>
          <p:cNvPr id="87" name="Google Shape;87;p26"/>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26"/>
          <p:cNvSpPr/>
          <p:nvPr/>
        </p:nvSpPr>
        <p:spPr>
          <a:xfrm>
            <a:off x="0" y="-1"/>
            <a:ext cx="12192000" cy="1258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26"/>
          <p:cNvSpPr txBox="1">
            <a:spLocks noGrp="1"/>
          </p:cNvSpPr>
          <p:nvPr>
            <p:ph type="title"/>
          </p:nvPr>
        </p:nvSpPr>
        <p:spPr>
          <a:xfrm>
            <a:off x="423498" y="61968"/>
            <a:ext cx="11171094"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1" name="Google Shape;91;p26"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92" name="Google Shape;92;p26"/>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115525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pter divider">
  <p:cSld name="Chapter divider">
    <p:spTree>
      <p:nvGrpSpPr>
        <p:cNvPr id="1" name="Shape 93"/>
        <p:cNvGrpSpPr/>
        <p:nvPr/>
      </p:nvGrpSpPr>
      <p:grpSpPr>
        <a:xfrm>
          <a:off x="0" y="0"/>
          <a:ext cx="0" cy="0"/>
          <a:chOff x="0" y="0"/>
          <a:chExt cx="0" cy="0"/>
        </a:xfrm>
      </p:grpSpPr>
      <p:sp>
        <p:nvSpPr>
          <p:cNvPr id="94" name="Google Shape;94;p27"/>
          <p:cNvSpPr/>
          <p:nvPr/>
        </p:nvSpPr>
        <p:spPr>
          <a:xfrm>
            <a:off x="5581402" y="0"/>
            <a:ext cx="66105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7"/>
          <p:cNvSpPr txBox="1">
            <a:spLocks noGrp="1"/>
          </p:cNvSpPr>
          <p:nvPr>
            <p:ph type="title"/>
          </p:nvPr>
        </p:nvSpPr>
        <p:spPr>
          <a:xfrm>
            <a:off x="6182097" y="1644554"/>
            <a:ext cx="5634000" cy="1325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dk1"/>
              </a:buClr>
              <a:buSzPts val="4000"/>
              <a:buFont typeface="Arial"/>
              <a:buNone/>
              <a:defRPr sz="4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a:spLocks noGrp="1"/>
          </p:cNvSpPr>
          <p:nvPr>
            <p:ph type="pic" idx="2"/>
          </p:nvPr>
        </p:nvSpPr>
        <p:spPr>
          <a:xfrm>
            <a:off x="0" y="0"/>
            <a:ext cx="5581500" cy="6858000"/>
          </a:xfrm>
          <a:prstGeom prst="rect">
            <a:avLst/>
          </a:prstGeom>
          <a:noFill/>
          <a:ln>
            <a:noFill/>
          </a:ln>
        </p:spPr>
      </p:sp>
      <p:sp>
        <p:nvSpPr>
          <p:cNvPr id="97" name="Google Shape;97;p27"/>
          <p:cNvSpPr txBox="1">
            <a:spLocks noGrp="1"/>
          </p:cNvSpPr>
          <p:nvPr>
            <p:ph type="body" idx="1"/>
          </p:nvPr>
        </p:nvSpPr>
        <p:spPr>
          <a:xfrm>
            <a:off x="6182096" y="3206187"/>
            <a:ext cx="5634000" cy="29706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Arial"/>
              <a:buChar char="•"/>
              <a:defRPr sz="1800" b="1">
                <a:solidFill>
                  <a:schemeClr val="lt1"/>
                </a:solidFill>
              </a:defRPr>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27"/>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99" name="Google Shape;99;p27"/>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179786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 divider">
  <p:cSld name="1_Chapter divider">
    <p:spTree>
      <p:nvGrpSpPr>
        <p:cNvPr id="1" name="Shape 100"/>
        <p:cNvGrpSpPr/>
        <p:nvPr/>
      </p:nvGrpSpPr>
      <p:grpSpPr>
        <a:xfrm>
          <a:off x="0" y="0"/>
          <a:ext cx="0" cy="0"/>
          <a:chOff x="0" y="0"/>
          <a:chExt cx="0" cy="0"/>
        </a:xfrm>
      </p:grpSpPr>
      <p:sp>
        <p:nvSpPr>
          <p:cNvPr id="101" name="Google Shape;101;p28"/>
          <p:cNvSpPr/>
          <p:nvPr/>
        </p:nvSpPr>
        <p:spPr>
          <a:xfrm>
            <a:off x="5581402" y="0"/>
            <a:ext cx="6610500" cy="68580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8"/>
          <p:cNvSpPr txBox="1">
            <a:spLocks noGrp="1"/>
          </p:cNvSpPr>
          <p:nvPr>
            <p:ph type="title"/>
          </p:nvPr>
        </p:nvSpPr>
        <p:spPr>
          <a:xfrm>
            <a:off x="6182097" y="1693322"/>
            <a:ext cx="5634000" cy="1325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dk1"/>
              </a:buClr>
              <a:buSzPts val="4000"/>
              <a:buFont typeface="Arial"/>
              <a:buNone/>
              <a:defRPr sz="40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a:spLocks noGrp="1"/>
          </p:cNvSpPr>
          <p:nvPr>
            <p:ph type="pic" idx="2"/>
          </p:nvPr>
        </p:nvSpPr>
        <p:spPr>
          <a:xfrm>
            <a:off x="0" y="0"/>
            <a:ext cx="5581500" cy="6858000"/>
          </a:xfrm>
          <a:prstGeom prst="rect">
            <a:avLst/>
          </a:prstGeom>
          <a:noFill/>
          <a:ln>
            <a:noFill/>
          </a:ln>
        </p:spPr>
      </p:sp>
      <p:sp>
        <p:nvSpPr>
          <p:cNvPr id="104" name="Google Shape;104;p28"/>
          <p:cNvSpPr txBox="1">
            <a:spLocks noGrp="1"/>
          </p:cNvSpPr>
          <p:nvPr>
            <p:ph type="body" idx="1"/>
          </p:nvPr>
        </p:nvSpPr>
        <p:spPr>
          <a:xfrm>
            <a:off x="6182096" y="3206187"/>
            <a:ext cx="5634000" cy="29706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Arial"/>
              <a:buChar char="•"/>
              <a:defRPr sz="1800" b="1">
                <a:solidFill>
                  <a:schemeClr val="lt1"/>
                </a:solidFill>
              </a:defRPr>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28"/>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106" name="Google Shape;106;p28"/>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extLst>
      <p:ext uri="{BB962C8B-B14F-4D97-AF65-F5344CB8AC3E}">
        <p14:creationId xmlns:p14="http://schemas.microsoft.com/office/powerpoint/2010/main" val="3651345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landscape and Headline">
  <p:cSld name="1_Image landscape and Headline">
    <p:spTree>
      <p:nvGrpSpPr>
        <p:cNvPr id="1" name="Shape 107"/>
        <p:cNvGrpSpPr/>
        <p:nvPr/>
      </p:nvGrpSpPr>
      <p:grpSpPr>
        <a:xfrm>
          <a:off x="0" y="0"/>
          <a:ext cx="0" cy="0"/>
          <a:chOff x="0" y="0"/>
          <a:chExt cx="0" cy="0"/>
        </a:xfrm>
      </p:grpSpPr>
      <p:sp>
        <p:nvSpPr>
          <p:cNvPr id="108" name="Google Shape;108;p29"/>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29"/>
          <p:cNvSpPr/>
          <p:nvPr/>
        </p:nvSpPr>
        <p:spPr>
          <a:xfrm>
            <a:off x="0" y="0"/>
            <a:ext cx="5580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29"/>
          <p:cNvSpPr>
            <a:spLocks noGrp="1"/>
          </p:cNvSpPr>
          <p:nvPr>
            <p:ph type="pic" idx="2"/>
          </p:nvPr>
        </p:nvSpPr>
        <p:spPr>
          <a:xfrm>
            <a:off x="0" y="1449000"/>
            <a:ext cx="5581500" cy="3960000"/>
          </a:xfrm>
          <a:prstGeom prst="rect">
            <a:avLst/>
          </a:prstGeom>
          <a:noFill/>
          <a:ln>
            <a:noFill/>
          </a:ln>
        </p:spPr>
      </p:sp>
      <p:sp>
        <p:nvSpPr>
          <p:cNvPr id="111" name="Google Shape;111;p29"/>
          <p:cNvSpPr txBox="1">
            <a:spLocks noGrp="1"/>
          </p:cNvSpPr>
          <p:nvPr>
            <p:ph type="title"/>
          </p:nvPr>
        </p:nvSpPr>
        <p:spPr>
          <a:xfrm>
            <a:off x="6182097" y="1305552"/>
            <a:ext cx="5319970" cy="13257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Clr>
                <a:schemeClr val="accent2"/>
              </a:buClr>
              <a:buSzPts val="4000"/>
              <a:buFont typeface="Arial"/>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9"/>
          <p:cNvSpPr txBox="1">
            <a:spLocks noGrp="1"/>
          </p:cNvSpPr>
          <p:nvPr>
            <p:ph type="body" idx="1"/>
          </p:nvPr>
        </p:nvSpPr>
        <p:spPr>
          <a:xfrm>
            <a:off x="6175375" y="2790825"/>
            <a:ext cx="5319970" cy="31768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228600" algn="l">
              <a:lnSpc>
                <a:spcPct val="90000"/>
              </a:lnSpc>
              <a:spcBef>
                <a:spcPts val="500"/>
              </a:spcBef>
              <a:spcAft>
                <a:spcPts val="0"/>
              </a:spcAft>
              <a:buClr>
                <a:schemeClr val="dk1"/>
              </a:buClr>
              <a:buSzPts val="1800"/>
              <a:buNone/>
              <a:defRPr sz="1800" b="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 name="Google Shape;113;p29"/>
          <p:cNvCxnSpPr/>
          <p:nvPr/>
        </p:nvCxnSpPr>
        <p:spPr>
          <a:xfrm>
            <a:off x="6182097" y="6277742"/>
            <a:ext cx="3987139" cy="0"/>
          </a:xfrm>
          <a:prstGeom prst="straightConnector1">
            <a:avLst/>
          </a:prstGeom>
          <a:noFill/>
          <a:ln w="101600" cap="flat" cmpd="sng">
            <a:solidFill>
              <a:schemeClr val="dk1"/>
            </a:solidFill>
            <a:prstDash val="solid"/>
            <a:round/>
            <a:headEnd type="none" w="sm" len="sm"/>
            <a:tailEnd type="none" w="sm" len="sm"/>
          </a:ln>
        </p:spPr>
      </p:cxnSp>
      <p:pic>
        <p:nvPicPr>
          <p:cNvPr id="114" name="Google Shape;114;p29"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115" name="Google Shape;115;p29"/>
          <p:cNvPicPr preferRelativeResize="0"/>
          <p:nvPr/>
        </p:nvPicPr>
        <p:blipFill rotWithShape="1">
          <a:blip r:embed="rId3">
            <a:alphaModFix/>
          </a:blip>
          <a:srcRect/>
          <a:stretch/>
        </p:blipFill>
        <p:spPr>
          <a:xfrm>
            <a:off x="11177807" y="5871355"/>
            <a:ext cx="688272" cy="688272"/>
          </a:xfrm>
          <a:prstGeom prst="rect">
            <a:avLst/>
          </a:prstGeom>
          <a:noFill/>
          <a:ln>
            <a:noFill/>
          </a:ln>
        </p:spPr>
      </p:pic>
      <p:cxnSp>
        <p:nvCxnSpPr>
          <p:cNvPr id="116" name="Google Shape;116;p29"/>
          <p:cNvCxnSpPr/>
          <p:nvPr/>
        </p:nvCxnSpPr>
        <p:spPr>
          <a:xfrm>
            <a:off x="6175375" y="1229909"/>
            <a:ext cx="5326692" cy="0"/>
          </a:xfrm>
          <a:prstGeom prst="straightConnector1">
            <a:avLst/>
          </a:prstGeom>
          <a:noFill/>
          <a:ln w="1016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086307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eme">
  <p:cSld name="1_Theme">
    <p:spTree>
      <p:nvGrpSpPr>
        <p:cNvPr id="1" name="Shape 117"/>
        <p:cNvGrpSpPr/>
        <p:nvPr/>
      </p:nvGrpSpPr>
      <p:grpSpPr>
        <a:xfrm>
          <a:off x="0" y="0"/>
          <a:ext cx="0" cy="0"/>
          <a:chOff x="0" y="0"/>
          <a:chExt cx="0" cy="0"/>
        </a:xfrm>
      </p:grpSpPr>
      <p:sp>
        <p:nvSpPr>
          <p:cNvPr id="118" name="Google Shape;118;p30"/>
          <p:cNvSpPr/>
          <p:nvPr/>
        </p:nvSpPr>
        <p:spPr>
          <a:xfrm>
            <a:off x="0" y="0"/>
            <a:ext cx="12192000" cy="68580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30"/>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120" name="Google Shape;120;p30"/>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121" name="Google Shape;121;p30"/>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pic>
        <p:nvPicPr>
          <p:cNvPr id="122" name="Google Shape;122;p30"/>
          <p:cNvPicPr preferRelativeResize="0"/>
          <p:nvPr/>
        </p:nvPicPr>
        <p:blipFill rotWithShape="1">
          <a:blip r:embed="rId2">
            <a:alphaModFix/>
          </a:blip>
          <a:srcRect/>
          <a:stretch/>
        </p:blipFill>
        <p:spPr>
          <a:xfrm>
            <a:off x="3746657" y="1108790"/>
            <a:ext cx="4698685" cy="4698685"/>
          </a:xfrm>
          <a:prstGeom prst="rect">
            <a:avLst/>
          </a:prstGeom>
          <a:noFill/>
          <a:ln>
            <a:noFill/>
          </a:ln>
        </p:spPr>
      </p:pic>
    </p:spTree>
    <p:extLst>
      <p:ext uri="{BB962C8B-B14F-4D97-AF65-F5344CB8AC3E}">
        <p14:creationId xmlns:p14="http://schemas.microsoft.com/office/powerpoint/2010/main" val="2228850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 Image/Caption">
  <p:cSld name="Title and Content + Image/Caption">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490539" y="2393950"/>
            <a:ext cx="7311862" cy="34829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8" name="Google Shape;48;p20"/>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20"/>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000"/>
              <a:buNone/>
              <a:defRPr/>
            </a:lvl1pPr>
            <a:lvl2pPr marL="0" marR="0" lvl="1" indent="0" algn="r">
              <a:lnSpc>
                <a:spcPct val="100000"/>
              </a:lnSpc>
              <a:spcBef>
                <a:spcPts val="0"/>
              </a:spcBef>
              <a:spcAft>
                <a:spcPts val="0"/>
              </a:spcAft>
              <a:buSzPts val="1000"/>
              <a:buNone/>
              <a:defRPr/>
            </a:lvl2pPr>
            <a:lvl3pPr marL="0" marR="0" lvl="2" indent="0" algn="r">
              <a:lnSpc>
                <a:spcPct val="100000"/>
              </a:lnSpc>
              <a:spcBef>
                <a:spcPts val="0"/>
              </a:spcBef>
              <a:spcAft>
                <a:spcPts val="0"/>
              </a:spcAft>
              <a:buSzPts val="1000"/>
              <a:buNone/>
              <a:defRPr/>
            </a:lvl3pPr>
            <a:lvl4pPr marL="0" marR="0" lvl="3" indent="0" algn="r">
              <a:lnSpc>
                <a:spcPct val="100000"/>
              </a:lnSpc>
              <a:spcBef>
                <a:spcPts val="0"/>
              </a:spcBef>
              <a:spcAft>
                <a:spcPts val="0"/>
              </a:spcAft>
              <a:buSzPts val="1000"/>
              <a:buNone/>
              <a:defRPr/>
            </a:lvl4pPr>
            <a:lvl5pPr marL="0" marR="0" lvl="4" indent="0" algn="r">
              <a:lnSpc>
                <a:spcPct val="100000"/>
              </a:lnSpc>
              <a:spcBef>
                <a:spcPts val="0"/>
              </a:spcBef>
              <a:spcAft>
                <a:spcPts val="0"/>
              </a:spcAft>
              <a:buSzPts val="1000"/>
              <a:buNone/>
              <a:defRPr/>
            </a:lvl5pPr>
            <a:lvl6pPr marL="0" marR="0" lvl="5" indent="0" algn="r">
              <a:lnSpc>
                <a:spcPct val="100000"/>
              </a:lnSpc>
              <a:spcBef>
                <a:spcPts val="0"/>
              </a:spcBef>
              <a:spcAft>
                <a:spcPts val="0"/>
              </a:spcAft>
              <a:buSzPts val="1000"/>
              <a:buNone/>
              <a:defRPr/>
            </a:lvl6pPr>
            <a:lvl7pPr marL="0" marR="0" lvl="6" indent="0" algn="r">
              <a:lnSpc>
                <a:spcPct val="100000"/>
              </a:lnSpc>
              <a:spcBef>
                <a:spcPts val="0"/>
              </a:spcBef>
              <a:spcAft>
                <a:spcPts val="0"/>
              </a:spcAft>
              <a:buSzPts val="1000"/>
              <a:buNone/>
              <a:defRPr/>
            </a:lvl7pPr>
            <a:lvl8pPr marL="0" marR="0" lvl="7" indent="0" algn="r">
              <a:lnSpc>
                <a:spcPct val="100000"/>
              </a:lnSpc>
              <a:spcBef>
                <a:spcPts val="0"/>
              </a:spcBef>
              <a:spcAft>
                <a:spcPts val="0"/>
              </a:spcAft>
              <a:buSzPts val="1000"/>
              <a:buNone/>
              <a:defRPr/>
            </a:lvl8pPr>
            <a:lvl9pPr marL="0" marR="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20"/>
          <p:cNvSpPr txBox="1"/>
          <p:nvPr/>
        </p:nvSpPr>
        <p:spPr>
          <a:xfrm>
            <a:off x="4686300" y="6870450"/>
            <a:ext cx="7505700" cy="15388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NB Manually place “ilo.org” device in front of image</a:t>
            </a:r>
            <a:endParaRPr/>
          </a:p>
        </p:txBody>
      </p:sp>
      <p:sp>
        <p:nvSpPr>
          <p:cNvPr id="52" name="Google Shape;52;p20"/>
          <p:cNvSpPr>
            <a:spLocks noGrp="1"/>
          </p:cNvSpPr>
          <p:nvPr>
            <p:ph type="pic" idx="2"/>
          </p:nvPr>
        </p:nvSpPr>
        <p:spPr>
          <a:xfrm>
            <a:off x="8289130" y="981075"/>
            <a:ext cx="3902869" cy="5876925"/>
          </a:xfrm>
          <a:prstGeom prst="rect">
            <a:avLst/>
          </a:prstGeom>
          <a:noFill/>
          <a:ln>
            <a:noFill/>
          </a:ln>
        </p:spPr>
      </p:sp>
      <p:sp>
        <p:nvSpPr>
          <p:cNvPr id="53" name="Google Shape;53;p20"/>
          <p:cNvSpPr txBox="1">
            <a:spLocks noGrp="1"/>
          </p:cNvSpPr>
          <p:nvPr>
            <p:ph type="body" idx="3"/>
          </p:nvPr>
        </p:nvSpPr>
        <p:spPr>
          <a:xfrm>
            <a:off x="8288338" y="5876925"/>
            <a:ext cx="3413125" cy="247650"/>
          </a:xfrm>
          <a:prstGeom prst="rect">
            <a:avLst/>
          </a:prstGeom>
          <a:solidFill>
            <a:schemeClr val="accent2"/>
          </a:solidFill>
          <a:ln>
            <a:noFill/>
          </a:ln>
        </p:spPr>
        <p:txBody>
          <a:bodyPr spcFirstLastPara="1" wrap="square" lIns="108000" tIns="45700" rIns="91425" bIns="45700" anchor="ctr" anchorCtr="0">
            <a:normAutofit/>
          </a:bodyPr>
          <a:lstStyle>
            <a:lvl1pPr marL="457200" lvl="0" indent="-342900" algn="l">
              <a:lnSpc>
                <a:spcPct val="90000"/>
              </a:lnSpc>
              <a:spcBef>
                <a:spcPts val="1000"/>
              </a:spcBef>
              <a:spcAft>
                <a:spcPts val="0"/>
              </a:spcAft>
              <a:buSzPts val="1800"/>
              <a:buChar char="•"/>
              <a:defRPr sz="1000" b="0">
                <a:solidFill>
                  <a:schemeClr val="lt1"/>
                </a:solidFill>
              </a:defRPr>
            </a:lvl1pPr>
            <a:lvl2pPr marL="914400" lvl="1" indent="-342900" algn="l">
              <a:lnSpc>
                <a:spcPct val="90000"/>
              </a:lnSpc>
              <a:spcBef>
                <a:spcPts val="500"/>
              </a:spcBef>
              <a:spcAft>
                <a:spcPts val="0"/>
              </a:spcAft>
              <a:buSzPts val="1800"/>
              <a:buChar char="•"/>
              <a:defRPr sz="1000">
                <a:solidFill>
                  <a:schemeClr val="lt1"/>
                </a:solidFill>
              </a:defRPr>
            </a:lvl2pPr>
            <a:lvl3pPr marL="1371600" lvl="2" indent="-342900" algn="l">
              <a:lnSpc>
                <a:spcPct val="90000"/>
              </a:lnSpc>
              <a:spcBef>
                <a:spcPts val="500"/>
              </a:spcBef>
              <a:spcAft>
                <a:spcPts val="0"/>
              </a:spcAft>
              <a:buSzPts val="1800"/>
              <a:buChar char="•"/>
              <a:defRPr sz="1000">
                <a:solidFill>
                  <a:schemeClr val="lt1"/>
                </a:solidFill>
              </a:defRPr>
            </a:lvl3pPr>
            <a:lvl4pPr marL="1828800" lvl="3" indent="-342900" algn="l">
              <a:lnSpc>
                <a:spcPct val="90000"/>
              </a:lnSpc>
              <a:spcBef>
                <a:spcPts val="500"/>
              </a:spcBef>
              <a:spcAft>
                <a:spcPts val="0"/>
              </a:spcAft>
              <a:buSzPts val="1800"/>
              <a:buChar char="•"/>
              <a:defRPr sz="1000">
                <a:solidFill>
                  <a:schemeClr val="lt1"/>
                </a:solidFill>
              </a:defRPr>
            </a:lvl4pPr>
            <a:lvl5pPr marL="2286000" lvl="4" indent="-342900" algn="l">
              <a:lnSpc>
                <a:spcPct val="90000"/>
              </a:lnSpc>
              <a:spcBef>
                <a:spcPts val="500"/>
              </a:spcBef>
              <a:spcAft>
                <a:spcPts val="0"/>
              </a:spcAft>
              <a:buSzPts val="1800"/>
              <a:buChar char="•"/>
              <a:defRPr sz="10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74496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eme">
  <p:cSld name="End Page">
    <p:spTree>
      <p:nvGrpSpPr>
        <p:cNvPr id="1" name="Shape 44"/>
        <p:cNvGrpSpPr/>
        <p:nvPr/>
      </p:nvGrpSpPr>
      <p:grpSpPr>
        <a:xfrm>
          <a:off x="0" y="0"/>
          <a:ext cx="0" cy="0"/>
          <a:chOff x="0" y="0"/>
          <a:chExt cx="0" cy="0"/>
        </a:xfrm>
      </p:grpSpPr>
      <p:sp>
        <p:nvSpPr>
          <p:cNvPr id="45" name="Google Shape;45;p20"/>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 name="Google Shape;46;p20"/>
          <p:cNvPicPr preferRelativeResize="0"/>
          <p:nvPr/>
        </p:nvPicPr>
        <p:blipFill rotWithShape="1">
          <a:blip r:embed="rId2">
            <a:alphaModFix/>
          </a:blip>
          <a:srcRect/>
          <a:stretch/>
        </p:blipFill>
        <p:spPr>
          <a:xfrm>
            <a:off x="3746657" y="1108790"/>
            <a:ext cx="4698685" cy="4698685"/>
          </a:xfrm>
          <a:prstGeom prst="rect">
            <a:avLst/>
          </a:prstGeom>
          <a:noFill/>
          <a:ln>
            <a:noFill/>
          </a:ln>
        </p:spPr>
      </p:pic>
      <p:sp>
        <p:nvSpPr>
          <p:cNvPr id="47" name="Google Shape;47;p20"/>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48" name="Google Shape;48;p20"/>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49" name="Google Shape;49;p20"/>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andscape and Headline">
  <p:cSld name="1_Image landscape and Headline 2">
    <p:spTree>
      <p:nvGrpSpPr>
        <p:cNvPr id="1" name="Shape 50"/>
        <p:cNvGrpSpPr/>
        <p:nvPr/>
      </p:nvGrpSpPr>
      <p:grpSpPr>
        <a:xfrm>
          <a:off x="0" y="0"/>
          <a:ext cx="0" cy="0"/>
          <a:chOff x="0" y="0"/>
          <a:chExt cx="0" cy="0"/>
        </a:xfrm>
      </p:grpSpPr>
      <p:sp>
        <p:nvSpPr>
          <p:cNvPr id="51" name="Google Shape;51;p21"/>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p21"/>
          <p:cNvPicPr preferRelativeResize="0"/>
          <p:nvPr/>
        </p:nvPicPr>
        <p:blipFill rotWithShape="1">
          <a:blip r:embed="rId2">
            <a:alphaModFix/>
          </a:blip>
          <a:srcRect/>
          <a:stretch/>
        </p:blipFill>
        <p:spPr>
          <a:xfrm>
            <a:off x="10028341" y="291004"/>
            <a:ext cx="1467004" cy="542791"/>
          </a:xfrm>
          <a:prstGeom prst="rect">
            <a:avLst/>
          </a:prstGeom>
          <a:noFill/>
          <a:ln>
            <a:noFill/>
          </a:ln>
        </p:spPr>
      </p:pic>
      <p:sp>
        <p:nvSpPr>
          <p:cNvPr id="53" name="Google Shape;53;p21"/>
          <p:cNvSpPr txBox="1">
            <a:spLocks noGrp="1"/>
          </p:cNvSpPr>
          <p:nvPr>
            <p:ph type="title"/>
          </p:nvPr>
        </p:nvSpPr>
        <p:spPr>
          <a:xfrm>
            <a:off x="5797228" y="2589125"/>
            <a:ext cx="5634000" cy="2610609"/>
          </a:xfrm>
          <a:prstGeom prst="rect">
            <a:avLst/>
          </a:prstGeom>
          <a:noFill/>
          <a:ln>
            <a:noFill/>
          </a:ln>
        </p:spPr>
        <p:txBody>
          <a:bodyPr spcFirstLastPara="1" wrap="square" lIns="91425" tIns="45700" rIns="91425" bIns="45700" anchor="t" anchorCtr="0">
            <a:noAutofit/>
          </a:bodyPr>
          <a:lstStyle>
            <a:lvl1pPr lvl="0" algn="l">
              <a:lnSpc>
                <a:spcPct val="120000"/>
              </a:lnSpc>
              <a:spcBef>
                <a:spcPts val="0"/>
              </a:spcBef>
              <a:spcAft>
                <a:spcPts val="0"/>
              </a:spcAft>
              <a:buClr>
                <a:schemeClr val="dk1"/>
              </a:buClr>
              <a:buSzPts val="4000"/>
              <a:buFont typeface="Arial"/>
              <a:buNone/>
              <a:defRPr sz="3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1"/>
          <p:cNvPicPr preferRelativeResize="0"/>
          <p:nvPr/>
        </p:nvPicPr>
        <p:blipFill rotWithShape="1">
          <a:blip r:embed="rId3">
            <a:alphaModFix/>
          </a:blip>
          <a:srcRect/>
          <a:stretch/>
        </p:blipFill>
        <p:spPr>
          <a:xfrm>
            <a:off x="1488265" y="833795"/>
            <a:ext cx="3737705" cy="6632320"/>
          </a:xfrm>
          <a:prstGeom prst="rect">
            <a:avLst/>
          </a:prstGeom>
          <a:noFill/>
          <a:ln>
            <a:noFill/>
          </a:ln>
        </p:spPr>
      </p:pic>
      <p:pic>
        <p:nvPicPr>
          <p:cNvPr id="55" name="Google Shape;55;p21"/>
          <p:cNvPicPr preferRelativeResize="0"/>
          <p:nvPr/>
        </p:nvPicPr>
        <p:blipFill rotWithShape="1">
          <a:blip r:embed="rId4">
            <a:alphaModFix/>
          </a:blip>
          <a:srcRect/>
          <a:stretch/>
        </p:blipFill>
        <p:spPr>
          <a:xfrm>
            <a:off x="10343077" y="5891514"/>
            <a:ext cx="688272" cy="668113"/>
          </a:xfrm>
          <a:prstGeom prst="rect">
            <a:avLst/>
          </a:prstGeom>
          <a:noFill/>
          <a:ln>
            <a:noFill/>
          </a:ln>
        </p:spPr>
      </p:pic>
      <p:pic>
        <p:nvPicPr>
          <p:cNvPr id="56" name="Google Shape;56;p21"/>
          <p:cNvPicPr preferRelativeResize="0"/>
          <p:nvPr/>
        </p:nvPicPr>
        <p:blipFill rotWithShape="1">
          <a:blip r:embed="rId5">
            <a:alphaModFix/>
          </a:blip>
          <a:srcRect/>
          <a:stretch/>
        </p:blipFill>
        <p:spPr>
          <a:xfrm>
            <a:off x="11177807" y="5871355"/>
            <a:ext cx="688272" cy="6882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eme">
  <p:cSld name="1_Theme 2">
    <p:spTree>
      <p:nvGrpSpPr>
        <p:cNvPr id="1" name="Shape 57"/>
        <p:cNvGrpSpPr/>
        <p:nvPr/>
      </p:nvGrpSpPr>
      <p:grpSpPr>
        <a:xfrm>
          <a:off x="0" y="0"/>
          <a:ext cx="0" cy="0"/>
          <a:chOff x="0" y="0"/>
          <a:chExt cx="0" cy="0"/>
        </a:xfrm>
      </p:grpSpPr>
      <p:sp>
        <p:nvSpPr>
          <p:cNvPr id="58" name="Google Shape;58;p22"/>
          <p:cNvSpPr>
            <a:spLocks noGrp="1"/>
          </p:cNvSpPr>
          <p:nvPr>
            <p:ph type="pic" idx="2"/>
          </p:nvPr>
        </p:nvSpPr>
        <p:spPr>
          <a:xfrm>
            <a:off x="0" y="0"/>
            <a:ext cx="12192000" cy="6858000"/>
          </a:xfrm>
          <a:prstGeom prst="rect">
            <a:avLst/>
          </a:prstGeom>
          <a:solidFill>
            <a:schemeClr val="accent2"/>
          </a:solidFill>
          <a:ln>
            <a:noFill/>
          </a:ln>
        </p:spPr>
      </p:sp>
      <p:sp>
        <p:nvSpPr>
          <p:cNvPr id="59" name="Google Shape;59;p22"/>
          <p:cNvSpPr txBox="1"/>
          <p:nvPr/>
        </p:nvSpPr>
        <p:spPr>
          <a:xfrm>
            <a:off x="335665" y="277793"/>
            <a:ext cx="195612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ITF</a:t>
            </a:r>
            <a:endParaRPr/>
          </a:p>
        </p:txBody>
      </p:sp>
      <p:sp>
        <p:nvSpPr>
          <p:cNvPr id="60" name="Google Shape;60;p22"/>
          <p:cNvSpPr txBox="1"/>
          <p:nvPr/>
        </p:nvSpPr>
        <p:spPr>
          <a:xfrm>
            <a:off x="10613984" y="277793"/>
            <a:ext cx="14140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Moving the</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World</a:t>
            </a:r>
            <a:br>
              <a:rPr lang="en-GB" sz="1600" b="1" i="0" u="none" strike="noStrike" cap="none">
                <a:solidFill>
                  <a:schemeClr val="lt1"/>
                </a:solidFill>
                <a:latin typeface="Arial"/>
                <a:ea typeface="Arial"/>
                <a:cs typeface="Arial"/>
                <a:sym typeface="Arial"/>
              </a:rPr>
            </a:br>
            <a:r>
              <a:rPr lang="en-GB" sz="1600" b="1" i="0" u="none" strike="noStrike" cap="none">
                <a:solidFill>
                  <a:schemeClr val="lt1"/>
                </a:solidFill>
                <a:latin typeface="Arial"/>
                <a:ea typeface="Arial"/>
                <a:cs typeface="Arial"/>
                <a:sym typeface="Arial"/>
              </a:rPr>
              <a:t>Forward</a:t>
            </a:r>
            <a:endParaRPr/>
          </a:p>
        </p:txBody>
      </p:sp>
      <p:sp>
        <p:nvSpPr>
          <p:cNvPr id="61" name="Google Shape;61;p22"/>
          <p:cNvSpPr txBox="1"/>
          <p:nvPr/>
        </p:nvSpPr>
        <p:spPr>
          <a:xfrm>
            <a:off x="335664" y="6241653"/>
            <a:ext cx="32524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WWW.ITFGLOBAL.ORG</a:t>
            </a:r>
            <a:endParaRPr/>
          </a:p>
        </p:txBody>
      </p:sp>
      <p:pic>
        <p:nvPicPr>
          <p:cNvPr id="62" name="Google Shape;62;p22"/>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63" name="Google Shape;63;p22"/>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Intro page">
    <p:spTree>
      <p:nvGrpSpPr>
        <p:cNvPr id="1" name="Shape 64"/>
        <p:cNvGrpSpPr/>
        <p:nvPr/>
      </p:nvGrpSpPr>
      <p:grpSpPr>
        <a:xfrm>
          <a:off x="0" y="0"/>
          <a:ext cx="0" cy="0"/>
          <a:chOff x="0" y="0"/>
          <a:chExt cx="0" cy="0"/>
        </a:xfrm>
      </p:grpSpPr>
      <p:sp>
        <p:nvSpPr>
          <p:cNvPr id="65" name="Google Shape;65;p23"/>
          <p:cNvSpPr/>
          <p:nvPr/>
        </p:nvSpPr>
        <p:spPr>
          <a:xfrm>
            <a:off x="0" y="0"/>
            <a:ext cx="12192000" cy="6858000"/>
          </a:xfrm>
          <a:prstGeom prst="rect">
            <a:avLst/>
          </a:prstGeom>
          <a:solidFill>
            <a:srgbClr val="F7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3"/>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7" name="Google Shape;67;p23"/>
          <p:cNvCxnSpPr/>
          <p:nvPr/>
        </p:nvCxnSpPr>
        <p:spPr>
          <a:xfrm>
            <a:off x="2484000" y="1279525"/>
            <a:ext cx="8985950" cy="0"/>
          </a:xfrm>
          <a:prstGeom prst="straightConnector1">
            <a:avLst/>
          </a:prstGeom>
          <a:noFill/>
          <a:ln w="101600" cap="flat" cmpd="sng">
            <a:solidFill>
              <a:schemeClr val="dk1"/>
            </a:solidFill>
            <a:prstDash val="solid"/>
            <a:round/>
            <a:headEnd type="none" w="sm" len="sm"/>
            <a:tailEnd type="none" w="sm" len="sm"/>
          </a:ln>
        </p:spPr>
      </p:cxnSp>
      <p:sp>
        <p:nvSpPr>
          <p:cNvPr id="68" name="Google Shape;68;p23"/>
          <p:cNvSpPr txBox="1">
            <a:spLocks noGrp="1"/>
          </p:cNvSpPr>
          <p:nvPr>
            <p:ph type="body" idx="1"/>
          </p:nvPr>
        </p:nvSpPr>
        <p:spPr>
          <a:xfrm>
            <a:off x="2484000" y="2980705"/>
            <a:ext cx="8869800" cy="29869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9" name="Google Shape;69;p23"/>
          <p:cNvCxnSpPr/>
          <p:nvPr/>
        </p:nvCxnSpPr>
        <p:spPr>
          <a:xfrm>
            <a:off x="2484000" y="6277742"/>
            <a:ext cx="7726800" cy="0"/>
          </a:xfrm>
          <a:prstGeom prst="straightConnector1">
            <a:avLst/>
          </a:prstGeom>
          <a:noFill/>
          <a:ln w="101600" cap="flat" cmpd="sng">
            <a:solidFill>
              <a:schemeClr val="dk1"/>
            </a:solidFill>
            <a:prstDash val="solid"/>
            <a:round/>
            <a:headEnd type="none" w="sm" len="sm"/>
            <a:tailEnd type="none" w="sm" len="sm"/>
          </a:ln>
        </p:spPr>
      </p:cxnSp>
      <p:pic>
        <p:nvPicPr>
          <p:cNvPr id="70" name="Google Shape;70;p23"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71" name="Google Shape;71;p23"/>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Theme and content">
  <p:cSld name="1_Title/Theme and content">
    <p:spTree>
      <p:nvGrpSpPr>
        <p:cNvPr id="1" name="Shape 72"/>
        <p:cNvGrpSpPr/>
        <p:nvPr/>
      </p:nvGrpSpPr>
      <p:grpSpPr>
        <a:xfrm>
          <a:off x="0" y="0"/>
          <a:ext cx="0" cy="0"/>
          <a:chOff x="0" y="0"/>
          <a:chExt cx="0" cy="0"/>
        </a:xfrm>
      </p:grpSpPr>
      <p:sp>
        <p:nvSpPr>
          <p:cNvPr id="73" name="Google Shape;73;p24"/>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24"/>
          <p:cNvSpPr/>
          <p:nvPr/>
        </p:nvSpPr>
        <p:spPr>
          <a:xfrm>
            <a:off x="0" y="-1"/>
            <a:ext cx="12192000" cy="1258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txBox="1">
            <a:spLocks noGrp="1"/>
          </p:cNvSpPr>
          <p:nvPr>
            <p:ph type="title"/>
          </p:nvPr>
        </p:nvSpPr>
        <p:spPr>
          <a:xfrm>
            <a:off x="423498" y="61968"/>
            <a:ext cx="11097942"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24"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78" name="Google Shape;78;p24"/>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Theme and content">
  <p:cSld name="1_Title/Theme and content 2">
    <p:spTree>
      <p:nvGrpSpPr>
        <p:cNvPr id="1" name="Shape 79"/>
        <p:cNvGrpSpPr/>
        <p:nvPr/>
      </p:nvGrpSpPr>
      <p:grpSpPr>
        <a:xfrm>
          <a:off x="0" y="0"/>
          <a:ext cx="0" cy="0"/>
          <a:chOff x="0" y="0"/>
          <a:chExt cx="0" cy="0"/>
        </a:xfrm>
      </p:grpSpPr>
      <p:sp>
        <p:nvSpPr>
          <p:cNvPr id="80" name="Google Shape;80;p25"/>
          <p:cNvSpPr/>
          <p:nvPr/>
        </p:nvSpPr>
        <p:spPr>
          <a:xfrm>
            <a:off x="0" y="0"/>
            <a:ext cx="12192000" cy="6858000"/>
          </a:xfrm>
          <a:prstGeom prst="rect">
            <a:avLst/>
          </a:prstGeom>
          <a:solidFill>
            <a:srgbClr val="D1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5"/>
          <p:cNvSpPr/>
          <p:nvPr/>
        </p:nvSpPr>
        <p:spPr>
          <a:xfrm>
            <a:off x="0" y="-1"/>
            <a:ext cx="12192000" cy="12588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5"/>
          <p:cNvSpPr txBox="1">
            <a:spLocks noGrp="1"/>
          </p:cNvSpPr>
          <p:nvPr>
            <p:ph type="title"/>
          </p:nvPr>
        </p:nvSpPr>
        <p:spPr>
          <a:xfrm>
            <a:off x="423498" y="61968"/>
            <a:ext cx="11293014" cy="893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2484000" y="1424251"/>
            <a:ext cx="8869800" cy="4752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1"/>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25" descr="Shape&#10;&#10;Description automatically generated with medium confidence"/>
          <p:cNvPicPr preferRelativeResize="0"/>
          <p:nvPr/>
        </p:nvPicPr>
        <p:blipFill rotWithShape="1">
          <a:blip r:embed="rId2">
            <a:alphaModFix/>
          </a:blip>
          <a:srcRect/>
          <a:stretch/>
        </p:blipFill>
        <p:spPr>
          <a:xfrm>
            <a:off x="10343077" y="5891514"/>
            <a:ext cx="688272" cy="668114"/>
          </a:xfrm>
          <a:prstGeom prst="rect">
            <a:avLst/>
          </a:prstGeom>
          <a:noFill/>
          <a:ln>
            <a:noFill/>
          </a:ln>
        </p:spPr>
      </p:pic>
      <p:pic>
        <p:nvPicPr>
          <p:cNvPr id="85" name="Google Shape;85;p25"/>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pter divider">
  <p:cSld name="1_Chapter divider 3">
    <p:spTree>
      <p:nvGrpSpPr>
        <p:cNvPr id="1" name="Shape 100"/>
        <p:cNvGrpSpPr/>
        <p:nvPr/>
      </p:nvGrpSpPr>
      <p:grpSpPr>
        <a:xfrm>
          <a:off x="0" y="0"/>
          <a:ext cx="0" cy="0"/>
          <a:chOff x="0" y="0"/>
          <a:chExt cx="0" cy="0"/>
        </a:xfrm>
      </p:grpSpPr>
      <p:sp>
        <p:nvSpPr>
          <p:cNvPr id="101" name="Google Shape;101;p28"/>
          <p:cNvSpPr/>
          <p:nvPr/>
        </p:nvSpPr>
        <p:spPr>
          <a:xfrm>
            <a:off x="5581402" y="0"/>
            <a:ext cx="6610500" cy="6858000"/>
          </a:xfrm>
          <a:prstGeom prst="rect">
            <a:avLst/>
          </a:prstGeom>
          <a:solidFill>
            <a:srgbClr val="003F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8"/>
          <p:cNvSpPr txBox="1">
            <a:spLocks noGrp="1"/>
          </p:cNvSpPr>
          <p:nvPr>
            <p:ph type="title"/>
          </p:nvPr>
        </p:nvSpPr>
        <p:spPr>
          <a:xfrm>
            <a:off x="6182097" y="1693322"/>
            <a:ext cx="5634000" cy="13257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dk1"/>
              </a:buClr>
              <a:buSzPts val="4000"/>
              <a:buFont typeface="Arial"/>
              <a:buNone/>
              <a:defRPr sz="40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a:spLocks noGrp="1"/>
          </p:cNvSpPr>
          <p:nvPr>
            <p:ph type="pic" idx="2"/>
          </p:nvPr>
        </p:nvSpPr>
        <p:spPr>
          <a:xfrm>
            <a:off x="0" y="0"/>
            <a:ext cx="5581500" cy="6858000"/>
          </a:xfrm>
          <a:prstGeom prst="rect">
            <a:avLst/>
          </a:prstGeom>
          <a:noFill/>
          <a:ln>
            <a:noFill/>
          </a:ln>
        </p:spPr>
      </p:sp>
      <p:sp>
        <p:nvSpPr>
          <p:cNvPr id="104" name="Google Shape;104;p28"/>
          <p:cNvSpPr txBox="1">
            <a:spLocks noGrp="1"/>
          </p:cNvSpPr>
          <p:nvPr>
            <p:ph type="body" idx="1"/>
          </p:nvPr>
        </p:nvSpPr>
        <p:spPr>
          <a:xfrm>
            <a:off x="6182096" y="3206187"/>
            <a:ext cx="5634000" cy="29706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Arial"/>
              <a:buChar char="•"/>
              <a:defRPr sz="1800" b="1">
                <a:solidFill>
                  <a:schemeClr val="lt1"/>
                </a:solidFill>
              </a:defRPr>
            </a:lvl1pPr>
            <a:lvl2pPr marL="914400" lvl="1" indent="-228600" algn="l">
              <a:lnSpc>
                <a:spcPct val="90000"/>
              </a:lnSpc>
              <a:spcBef>
                <a:spcPts val="500"/>
              </a:spcBef>
              <a:spcAft>
                <a:spcPts val="0"/>
              </a:spcAft>
              <a:buClr>
                <a:schemeClr val="dk1"/>
              </a:buClr>
              <a:buSzPts val="1800"/>
              <a:buNone/>
              <a:defRPr sz="1800" i="1"/>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28"/>
          <p:cNvPicPr preferRelativeResize="0"/>
          <p:nvPr/>
        </p:nvPicPr>
        <p:blipFill rotWithShape="1">
          <a:blip r:embed="rId2">
            <a:alphaModFix/>
          </a:blip>
          <a:srcRect/>
          <a:stretch/>
        </p:blipFill>
        <p:spPr>
          <a:xfrm>
            <a:off x="10343077" y="5891514"/>
            <a:ext cx="688272" cy="668113"/>
          </a:xfrm>
          <a:prstGeom prst="rect">
            <a:avLst/>
          </a:prstGeom>
          <a:noFill/>
          <a:ln>
            <a:noFill/>
          </a:ln>
        </p:spPr>
      </p:pic>
      <p:pic>
        <p:nvPicPr>
          <p:cNvPr id="106" name="Google Shape;106;p28"/>
          <p:cNvPicPr preferRelativeResize="0"/>
          <p:nvPr/>
        </p:nvPicPr>
        <p:blipFill rotWithShape="1">
          <a:blip r:embed="rId3">
            <a:alphaModFix/>
          </a:blip>
          <a:srcRect/>
          <a:stretch/>
        </p:blipFill>
        <p:spPr>
          <a:xfrm>
            <a:off x="11177807" y="5871355"/>
            <a:ext cx="688272" cy="6882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20000"/>
              </a:lnSpc>
              <a:spcBef>
                <a:spcPts val="0"/>
              </a:spcBef>
              <a:spcAft>
                <a:spcPts val="0"/>
              </a:spcAft>
              <a:buClr>
                <a:schemeClr val="accent2"/>
              </a:buClr>
              <a:buSzPts val="4000"/>
              <a:buFont typeface="Arial"/>
              <a:buNone/>
              <a:defRPr sz="40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61" r:id="rId9"/>
    <p:sldLayoutId id="2147483662" r:id="rId10"/>
    <p:sldLayoutId id="21474836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20000"/>
              </a:lnSpc>
              <a:spcBef>
                <a:spcPts val="0"/>
              </a:spcBef>
              <a:spcAft>
                <a:spcPts val="0"/>
              </a:spcAft>
              <a:buClr>
                <a:schemeClr val="accent2"/>
              </a:buClr>
              <a:buSzPts val="4000"/>
              <a:buFont typeface="Arial"/>
              <a:buNone/>
              <a:defRPr sz="40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5383792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985652" y="2766218"/>
            <a:ext cx="10210200" cy="1325700"/>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US" sz="4400" b="1" i="1" kern="0" cap="small" dirty="0">
                <a:solidFill>
                  <a:schemeClr val="tx2"/>
                </a:solidFill>
                <a:effectLst/>
                <a:latin typeface="Aptos" panose="020B0004020202020204" pitchFamily="34" charset="0"/>
                <a:ea typeface="PMingLiU" panose="02020500000000000000" pitchFamily="18" charset="-120"/>
                <a:cs typeface="PMingLiU" panose="02020500000000000000" pitchFamily="18" charset="-120"/>
              </a:rPr>
              <a:t>ILO C188 &amp; Occupational Safety and Health and Medical Care </a:t>
            </a:r>
            <a:r>
              <a:rPr lang="en-GB" sz="4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en-GB" sz="4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i="1" kern="0" cap="small" dirty="0">
                <a:solidFill>
                  <a:schemeClr val="tx2"/>
                </a:solidFill>
                <a:effectLst/>
                <a:latin typeface="Aptos" panose="020B0004020202020204" pitchFamily="34" charset="0"/>
                <a:ea typeface="PMingLiU" panose="02020500000000000000" pitchFamily="18" charset="-120"/>
                <a:cs typeface="PMingLiU" panose="02020500000000000000" pitchFamily="18" charset="-120"/>
              </a:rPr>
              <a:t> ITF point of view</a:t>
            </a:r>
            <a:endParaRPr lang="en-GB" sz="4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3" name="Picture 2">
            <a:extLst>
              <a:ext uri="{FF2B5EF4-FFF2-40B4-BE49-F238E27FC236}">
                <a16:creationId xmlns:a16="http://schemas.microsoft.com/office/drawing/2014/main" id="{C1FE534B-16FC-E39A-FB69-417DABE31B04}"/>
              </a:ext>
            </a:extLst>
          </p:cNvPr>
          <p:cNvPicPr>
            <a:picLocks noChangeAspect="1"/>
          </p:cNvPicPr>
          <p:nvPr/>
        </p:nvPicPr>
        <p:blipFill>
          <a:blip r:embed="rId3"/>
          <a:stretch>
            <a:fillRect/>
          </a:stretch>
        </p:blipFill>
        <p:spPr>
          <a:xfrm>
            <a:off x="0" y="0"/>
            <a:ext cx="3581400" cy="43604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c0ec17697b_1_16"/>
          <p:cNvSpPr txBox="1">
            <a:spLocks noGrp="1"/>
          </p:cNvSpPr>
          <p:nvPr>
            <p:ph type="title"/>
          </p:nvPr>
        </p:nvSpPr>
        <p:spPr>
          <a:xfrm>
            <a:off x="5797228" y="2589125"/>
            <a:ext cx="5634000" cy="261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47" name="Google Shape;147;g2c0ec17697b_1_16"/>
          <p:cNvPicPr preferRelativeResize="0"/>
          <p:nvPr/>
        </p:nvPicPr>
        <p:blipFill>
          <a:blip r:embed="rId3">
            <a:alphaModFix/>
          </a:blip>
          <a:stretch>
            <a:fillRect/>
          </a:stretch>
        </p:blipFill>
        <p:spPr>
          <a:xfrm>
            <a:off x="-113082" y="0"/>
            <a:ext cx="12305080" cy="6795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80B06F-DAF0-B6DB-B1B0-FFFCBC3B7DBA}"/>
              </a:ext>
            </a:extLst>
          </p:cNvPr>
          <p:cNvSpPr>
            <a:spLocks noGrp="1"/>
          </p:cNvSpPr>
          <p:nvPr>
            <p:ph type="title"/>
          </p:nvPr>
        </p:nvSpPr>
        <p:spPr>
          <a:xfrm>
            <a:off x="423498" y="241300"/>
            <a:ext cx="11219862" cy="977900"/>
          </a:xfrm>
        </p:spPr>
        <p:txBody>
          <a:bodyPr/>
          <a:lstStyle/>
          <a:p>
            <a:pPr algn="ctr"/>
            <a:r>
              <a:rPr lang="en-GB" sz="4000" b="1" kern="100" cap="small"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rPr>
              <a:t>Occupational Safety and Health  </a:t>
            </a:r>
            <a:endParaRPr lang="en-GB" dirty="0">
              <a:solidFill>
                <a:schemeClr val="tx2"/>
              </a:solidFill>
            </a:endParaRPr>
          </a:p>
        </p:txBody>
      </p:sp>
      <p:sp>
        <p:nvSpPr>
          <p:cNvPr id="8" name="Text Placeholder 7">
            <a:extLst>
              <a:ext uri="{FF2B5EF4-FFF2-40B4-BE49-F238E27FC236}">
                <a16:creationId xmlns:a16="http://schemas.microsoft.com/office/drawing/2014/main" id="{3ECA4749-B94D-2563-C424-0001744B9B22}"/>
              </a:ext>
            </a:extLst>
          </p:cNvPr>
          <p:cNvSpPr>
            <a:spLocks noGrp="1"/>
          </p:cNvSpPr>
          <p:nvPr>
            <p:ph type="body" idx="1"/>
          </p:nvPr>
        </p:nvSpPr>
        <p:spPr>
          <a:xfrm>
            <a:off x="584200" y="1424250"/>
            <a:ext cx="11315700" cy="5192449"/>
          </a:xfrm>
        </p:spPr>
        <p:txBody>
          <a:bodyPr>
            <a:normAutofit fontScale="92500" lnSpcReduction="20000"/>
          </a:bodyPr>
          <a:lstStyle/>
          <a:p>
            <a:pPr marL="0">
              <a:lnSpc>
                <a:spcPct val="107000"/>
              </a:lnSpc>
              <a:spcAft>
                <a:spcPts val="800"/>
              </a:spcAft>
            </a:pPr>
            <a:r>
              <a:rPr lang="en-US" sz="2000" b="0" kern="100" dirty="0">
                <a:effectLst/>
                <a:latin typeface="Arial" panose="020B0604020202020204" pitchFamily="34" charset="0"/>
                <a:ea typeface="Calibri" panose="020F0502020204030204" pitchFamily="34" charset="0"/>
                <a:cs typeface="Arial" panose="020B0604020202020204" pitchFamily="34" charset="0"/>
              </a:rPr>
              <a:t>A safe and healthy working environment is a fundamental principle and right at work. The  ILO added this as its fifth principle in 2022. This means occupational safety and health can no longer be considered an optional extra. </a:t>
            </a:r>
            <a:endParaRPr lang="en-GB" sz="2000" b="0" kern="100" dirty="0">
              <a:effectLst/>
              <a:latin typeface="Arial" panose="020B0604020202020204" pitchFamily="34" charset="0"/>
              <a:ea typeface="Calibri" panose="020F0502020204030204" pitchFamily="34" charset="0"/>
              <a:cs typeface="Arial" panose="020B0604020202020204" pitchFamily="34" charset="0"/>
            </a:endParaRPr>
          </a:p>
          <a:p>
            <a:pPr marL="0">
              <a:lnSpc>
                <a:spcPct val="107000"/>
              </a:lnSpc>
              <a:spcAft>
                <a:spcPts val="800"/>
              </a:spcAft>
            </a:pPr>
            <a:r>
              <a:rPr lang="en-GB" sz="2000" b="0" kern="100" dirty="0">
                <a:effectLst/>
                <a:latin typeface="Arial" panose="020B0604020202020204" pitchFamily="34" charset="0"/>
                <a:ea typeface="Calibri" panose="020F0502020204030204" pitchFamily="34" charset="0"/>
                <a:cs typeface="Arial" panose="020B0604020202020204" pitchFamily="34" charset="0"/>
              </a:rPr>
              <a:t>The principles concerning the fundamental right to a safe and healthy environment are the subject of the Occupational Safety and Health Convention, 1981 (No. 155) and the Promotional Framework for Occupational Safety and Health Convention, 2006 (No. 187), which are now considered as fundamental Conventions. They contain provisions of general scope covering all branches of activity and all workers, regardless of the type of hazard, and they serve as the basis for the safety and health measures provided in other specific ILO instruments. Bearing in mind the often-hazardous nature of work in fishing, special consideration is needed for the safety and health of those who work on board fishing vessels, including with regard to ensuring that they are medically fit for that work.  </a:t>
            </a:r>
          </a:p>
          <a:p>
            <a:pPr marL="0">
              <a:lnSpc>
                <a:spcPct val="107000"/>
              </a:lnSpc>
              <a:spcAft>
                <a:spcPts val="800"/>
              </a:spcAft>
            </a:pPr>
            <a:r>
              <a:rPr lang="en-US" sz="2000" b="0" kern="100" dirty="0">
                <a:effectLst/>
                <a:latin typeface="Arial" panose="020B0604020202020204" pitchFamily="34" charset="0"/>
                <a:ea typeface="Calibri" panose="020F0502020204030204" pitchFamily="34" charset="0"/>
                <a:cs typeface="Arial" panose="020B0604020202020204" pitchFamily="34" charset="0"/>
              </a:rPr>
              <a:t>Fishing is without a doubt one of the most hazardous occupations in the world and has been formally designated as a hazardous industry by the ILO. Many thousands fishers’</a:t>
            </a:r>
            <a:r>
              <a:rPr lang="en-US" sz="2000" b="0" u="sng" kern="100" dirty="0">
                <a:effectLst/>
                <a:latin typeface="Arial" panose="020B0604020202020204" pitchFamily="34" charset="0"/>
                <a:ea typeface="Calibri" panose="020F0502020204030204" pitchFamily="34" charset="0"/>
                <a:cs typeface="Arial" panose="020B0604020202020204" pitchFamily="34" charset="0"/>
              </a:rPr>
              <a:t> </a:t>
            </a:r>
            <a:r>
              <a:rPr lang="en-US" sz="2000" b="0" kern="100" dirty="0">
                <a:effectLst/>
                <a:latin typeface="Arial" panose="020B0604020202020204" pitchFamily="34" charset="0"/>
                <a:ea typeface="Calibri" panose="020F0502020204030204" pitchFamily="34" charset="0"/>
                <a:cs typeface="Arial" panose="020B0604020202020204" pitchFamily="34" charset="0"/>
              </a:rPr>
              <a:t>lives are lost every year causing great sorrow and often leaving families in financial hardship. There is clear evidence that the nature of fishing operations is a significant cause of many of the injuries and accidents affecting fishers. </a:t>
            </a:r>
            <a:r>
              <a:rPr lang="en-GB" sz="2000" b="0" kern="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6F8D2066-D3B2-4C8C-B00A-9D074B12BBB5}"/>
              </a:ext>
            </a:extLst>
          </p:cNvPr>
          <p:cNvSpPr>
            <a:spLocks noGrp="1"/>
          </p:cNvSpPr>
          <p:nvPr>
            <p:ph type="sldNum" idx="4294967295"/>
          </p:nvPr>
        </p:nvSpPr>
        <p:spPr>
          <a:xfrm>
            <a:off x="11807825" y="6356350"/>
            <a:ext cx="384175" cy="365125"/>
          </a:xfrm>
        </p:spPr>
        <p:txBody>
          <a:bodyPr/>
          <a:lstStyle/>
          <a:p>
            <a:pPr marL="0" lvl="0" indent="0" algn="r" rtl="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44591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80B06F-DAF0-B6DB-B1B0-FFFCBC3B7DBA}"/>
              </a:ext>
            </a:extLst>
          </p:cNvPr>
          <p:cNvSpPr>
            <a:spLocks noGrp="1"/>
          </p:cNvSpPr>
          <p:nvPr>
            <p:ph type="title"/>
          </p:nvPr>
        </p:nvSpPr>
        <p:spPr/>
        <p:txBody>
          <a:bodyPr/>
          <a:lstStyle/>
          <a:p>
            <a:pPr algn="ctr"/>
            <a:r>
              <a:rPr lang="en-US" kern="100" cap="small" dirty="0">
                <a:latin typeface="Calibri" panose="020F0502020204030204" pitchFamily="34" charset="0"/>
                <a:ea typeface="Calibri" panose="020F0502020204030204" pitchFamily="34" charset="0"/>
                <a:cs typeface="Times New Roman" panose="02020603050405020304" pitchFamily="18" charset="0"/>
              </a:rPr>
              <a:t>S</a:t>
            </a:r>
            <a:r>
              <a:rPr lang="en-US" sz="4000" b="1" kern="100" cap="small" dirty="0">
                <a:effectLst/>
                <a:latin typeface="Calibri" panose="020F0502020204030204" pitchFamily="34" charset="0"/>
                <a:ea typeface="Calibri" panose="020F0502020204030204" pitchFamily="34" charset="0"/>
                <a:cs typeface="Times New Roman" panose="02020603050405020304" pitchFamily="18" charset="0"/>
              </a:rPr>
              <a:t>afety culture</a:t>
            </a:r>
            <a:endParaRPr lang="en-GB" cap="small" dirty="0"/>
          </a:p>
        </p:txBody>
      </p:sp>
      <p:sp>
        <p:nvSpPr>
          <p:cNvPr id="8" name="Text Placeholder 7">
            <a:extLst>
              <a:ext uri="{FF2B5EF4-FFF2-40B4-BE49-F238E27FC236}">
                <a16:creationId xmlns:a16="http://schemas.microsoft.com/office/drawing/2014/main" id="{3ECA4749-B94D-2563-C424-0001744B9B22}"/>
              </a:ext>
            </a:extLst>
          </p:cNvPr>
          <p:cNvSpPr>
            <a:spLocks noGrp="1"/>
          </p:cNvSpPr>
          <p:nvPr>
            <p:ph type="body" idx="1"/>
          </p:nvPr>
        </p:nvSpPr>
        <p:spPr>
          <a:xfrm>
            <a:off x="423498" y="1424250"/>
            <a:ext cx="10930302" cy="4798749"/>
          </a:xfrm>
        </p:spPr>
        <p:txBody>
          <a:bodyPr>
            <a:normAutofit fontScale="92500" lnSpcReduction="20000"/>
          </a:bodyPr>
          <a:lstStyle/>
          <a:p>
            <a:pPr marL="0">
              <a:lnSpc>
                <a:spcPct val="107000"/>
              </a:lnSpc>
              <a:spcAft>
                <a:spcPts val="800"/>
              </a:spcAft>
            </a:pPr>
            <a:r>
              <a:rPr lang="en-US" sz="2200" b="0" kern="100" dirty="0">
                <a:effectLst/>
                <a:latin typeface="Arial" panose="020B0604020202020204" pitchFamily="34" charset="0"/>
                <a:ea typeface="Calibri" panose="020F0502020204030204" pitchFamily="34" charset="0"/>
                <a:cs typeface="Arial" panose="020B0604020202020204" pitchFamily="34" charset="0"/>
              </a:rPr>
              <a:t>The development of a safety culture amongst fishers should be a priority for all those involved in the fishing industry. A safety culture is something that cannot be created through regulation alone and will require the adoption of a holistic approach to all aspects, including social and </a:t>
            </a:r>
            <a:r>
              <a:rPr lang="en-US" sz="2200" b="0" kern="100" dirty="0" err="1">
                <a:effectLst/>
                <a:latin typeface="Arial" panose="020B0604020202020204" pitchFamily="34" charset="0"/>
                <a:ea typeface="Calibri" panose="020F0502020204030204" pitchFamily="34" charset="0"/>
                <a:cs typeface="Arial" panose="020B0604020202020204" pitchFamily="34" charset="0"/>
              </a:rPr>
              <a:t>labour</a:t>
            </a:r>
            <a:r>
              <a:rPr lang="en-US" sz="2200" b="0" kern="100" dirty="0">
                <a:effectLst/>
                <a:latin typeface="Arial" panose="020B0604020202020204" pitchFamily="34" charset="0"/>
                <a:ea typeface="Calibri" panose="020F0502020204030204" pitchFamily="34" charset="0"/>
                <a:cs typeface="Arial" panose="020B0604020202020204" pitchFamily="34" charset="0"/>
              </a:rPr>
              <a:t> conditions. It will also require zero tolerance of dangerous practices and recognition that most accidents can and should be prevented.</a:t>
            </a:r>
            <a:r>
              <a:rPr lang="en-GB" sz="2200" b="0" kern="100" dirty="0">
                <a:effectLst/>
                <a:latin typeface="Arial" panose="020B0604020202020204" pitchFamily="34" charset="0"/>
                <a:ea typeface="Calibri" panose="020F0502020204030204" pitchFamily="34" charset="0"/>
                <a:cs typeface="Arial" panose="020B0604020202020204" pitchFamily="34" charset="0"/>
              </a:rPr>
              <a:t> </a:t>
            </a:r>
          </a:p>
          <a:p>
            <a:pPr marL="0">
              <a:lnSpc>
                <a:spcPct val="107000"/>
              </a:lnSpc>
              <a:spcAft>
                <a:spcPts val="800"/>
              </a:spcAft>
            </a:pPr>
            <a:r>
              <a:rPr lang="en-US" sz="2200" b="0" kern="100" dirty="0">
                <a:effectLst/>
                <a:latin typeface="Arial" panose="020B0604020202020204" pitchFamily="34" charset="0"/>
                <a:ea typeface="Calibri" panose="020F0502020204030204" pitchFamily="34" charset="0"/>
                <a:cs typeface="Arial" panose="020B0604020202020204" pitchFamily="34" charset="0"/>
              </a:rPr>
              <a:t>Fishing vessels should be designed and equipped in a manner, which prevents, as far as possible, traditional occupational diseases and accidents among fishers. In addition to the adoption of appropriate technical standards for the fishing industry and requirements for the use of various types of fishing gear and procedures on-board (e.g., working patterns), there is also a need to address the human element and how it contributes to accidents. </a:t>
            </a:r>
            <a:r>
              <a:rPr lang="en-GB" sz="2200" b="0" kern="100" dirty="0">
                <a:effectLst/>
                <a:latin typeface="Arial" panose="020B0604020202020204" pitchFamily="34" charset="0"/>
                <a:ea typeface="Calibri" panose="020F0502020204030204" pitchFamily="34" charset="0"/>
                <a:cs typeface="Arial" panose="020B0604020202020204" pitchFamily="34" charset="0"/>
              </a:rPr>
              <a:t> </a:t>
            </a:r>
          </a:p>
          <a:p>
            <a:pPr marL="0">
              <a:lnSpc>
                <a:spcPct val="107000"/>
              </a:lnSpc>
              <a:spcAft>
                <a:spcPts val="800"/>
              </a:spcAft>
            </a:pPr>
            <a:r>
              <a:rPr lang="en-US" sz="2200" b="0" kern="100" dirty="0">
                <a:effectLst/>
                <a:latin typeface="Arial" panose="020B0604020202020204" pitchFamily="34" charset="0"/>
                <a:ea typeface="Calibri" panose="020F0502020204030204" pitchFamily="34" charset="0"/>
                <a:cs typeface="Arial" panose="020B0604020202020204" pitchFamily="34" charset="0"/>
              </a:rPr>
              <a:t>One of the major causal factors in accidents on board fishing vessels is fatigue. It is therefore essential that regulations addressing working hours and rest periods are established and strictly enforced. Crewing levels on board fishing vessels should be established at the national level to ensure the safe navigation and operation of the vessel taking into account the area of operation and type of fisheries.</a:t>
            </a:r>
            <a:r>
              <a:rPr lang="en-GB" sz="2200" b="0" kern="1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a:extLst>
              <a:ext uri="{FF2B5EF4-FFF2-40B4-BE49-F238E27FC236}">
                <a16:creationId xmlns:a16="http://schemas.microsoft.com/office/drawing/2014/main" id="{6F8D2066-D3B2-4C8C-B00A-9D074B12BBB5}"/>
              </a:ext>
            </a:extLst>
          </p:cNvPr>
          <p:cNvSpPr>
            <a:spLocks noGrp="1"/>
          </p:cNvSpPr>
          <p:nvPr>
            <p:ph type="sldNum" idx="4294967295"/>
          </p:nvPr>
        </p:nvSpPr>
        <p:spPr>
          <a:xfrm>
            <a:off x="11807825" y="6356350"/>
            <a:ext cx="384175"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a:t>
            </a:fld>
            <a:endParaRPr kumimoji="0" lang="en-GB" sz="10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1617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body" idx="1"/>
          </p:nvPr>
        </p:nvSpPr>
        <p:spPr>
          <a:xfrm>
            <a:off x="486731" y="2476570"/>
            <a:ext cx="6247444" cy="3482975"/>
          </a:xfrm>
          <a:prstGeom prst="rect">
            <a:avLst/>
          </a:prstGeom>
          <a:noFill/>
          <a:ln>
            <a:noFill/>
          </a:ln>
        </p:spPr>
        <p:txBody>
          <a:bodyPr spcFirstLastPara="1" wrap="square" lIns="91425" tIns="45700" rIns="91425" bIns="45700" anchor="t" anchorCtr="0">
            <a:noAutofit/>
          </a:bodyPr>
          <a:lstStyle/>
          <a:p>
            <a:pPr marL="0" lvl="2" indent="0" algn="l" rtl="0">
              <a:lnSpc>
                <a:spcPct val="70000"/>
              </a:lnSpc>
              <a:spcBef>
                <a:spcPts val="500"/>
              </a:spcBef>
              <a:spcAft>
                <a:spcPts val="0"/>
              </a:spcAft>
              <a:buSzPts val="1665"/>
              <a:buNone/>
            </a:pPr>
            <a:r>
              <a:rPr lang="en-GB" sz="1965" dirty="0"/>
              <a:t>To ensure prevention occupational accidents, diseases and work-related risks:</a:t>
            </a:r>
            <a:endParaRPr sz="1965" dirty="0"/>
          </a:p>
          <a:p>
            <a:pPr marL="540000" lvl="2" indent="-353377" algn="l" rtl="0">
              <a:lnSpc>
                <a:spcPct val="70000"/>
              </a:lnSpc>
              <a:spcBef>
                <a:spcPts val="1100"/>
              </a:spcBef>
              <a:spcAft>
                <a:spcPts val="0"/>
              </a:spcAft>
              <a:buSzPts val="1965"/>
              <a:buChar char="•"/>
            </a:pPr>
            <a:r>
              <a:rPr lang="en-GB" sz="1965" dirty="0"/>
              <a:t>Personal protective equipment </a:t>
            </a:r>
            <a:endParaRPr sz="1965" dirty="0"/>
          </a:p>
          <a:p>
            <a:pPr marL="540000" lvl="2" indent="-353377" algn="l" rtl="0">
              <a:lnSpc>
                <a:spcPct val="70000"/>
              </a:lnSpc>
              <a:spcBef>
                <a:spcPts val="1100"/>
              </a:spcBef>
              <a:spcAft>
                <a:spcPts val="0"/>
              </a:spcAft>
              <a:buSzPts val="1965"/>
              <a:buChar char="•"/>
            </a:pPr>
            <a:r>
              <a:rPr lang="en-GB" sz="1965" dirty="0"/>
              <a:t>Risk evaluation to be conducted</a:t>
            </a:r>
            <a:endParaRPr sz="1965" dirty="0"/>
          </a:p>
          <a:p>
            <a:pPr marL="540000" lvl="2" indent="-353377" algn="l" rtl="0">
              <a:lnSpc>
                <a:spcPct val="70000"/>
              </a:lnSpc>
              <a:spcBef>
                <a:spcPts val="1100"/>
              </a:spcBef>
              <a:spcAft>
                <a:spcPts val="0"/>
              </a:spcAft>
              <a:buSzPts val="1965"/>
              <a:buChar char="•"/>
            </a:pPr>
            <a:r>
              <a:rPr lang="en-GB" sz="1965" dirty="0"/>
              <a:t>Training (fishing gear, basic safety, familiarization) </a:t>
            </a:r>
            <a:endParaRPr sz="1965" dirty="0"/>
          </a:p>
          <a:p>
            <a:pPr marL="540000" lvl="2" indent="-353377" algn="l" rtl="0">
              <a:lnSpc>
                <a:spcPct val="70000"/>
              </a:lnSpc>
              <a:spcBef>
                <a:spcPts val="1100"/>
              </a:spcBef>
              <a:spcAft>
                <a:spcPts val="0"/>
              </a:spcAft>
              <a:buSzPts val="1965"/>
              <a:buChar char="•"/>
            </a:pPr>
            <a:r>
              <a:rPr lang="en-GB" sz="1965" dirty="0"/>
              <a:t>Reporting &amp; investigation of accidents</a:t>
            </a:r>
            <a:endParaRPr sz="1965" dirty="0"/>
          </a:p>
          <a:p>
            <a:pPr marL="540000" lvl="2" indent="-353377" algn="l" rtl="0">
              <a:lnSpc>
                <a:spcPct val="70000"/>
              </a:lnSpc>
              <a:spcBef>
                <a:spcPts val="1100"/>
              </a:spcBef>
              <a:spcAft>
                <a:spcPts val="0"/>
              </a:spcAft>
              <a:buSzPts val="1965"/>
              <a:buChar char="•"/>
            </a:pPr>
            <a:r>
              <a:rPr lang="en-GB" sz="1965" dirty="0"/>
              <a:t>Special consideration for fishers under 18 years old </a:t>
            </a:r>
            <a:endParaRPr sz="1965" dirty="0"/>
          </a:p>
          <a:p>
            <a:pPr marL="540000" lvl="2" indent="-353377" algn="l" rtl="0">
              <a:lnSpc>
                <a:spcPct val="70000"/>
              </a:lnSpc>
              <a:spcBef>
                <a:spcPts val="1100"/>
              </a:spcBef>
              <a:spcAft>
                <a:spcPts val="0"/>
              </a:spcAft>
              <a:buSzPts val="1965"/>
              <a:buChar char="•"/>
            </a:pPr>
            <a:r>
              <a:rPr lang="en-GB" sz="1965" dirty="0"/>
              <a:t>Setting up of joint OSH committees</a:t>
            </a:r>
            <a:endParaRPr sz="1965" dirty="0"/>
          </a:p>
          <a:p>
            <a:pPr marL="540000" lvl="2" indent="-353377" algn="l" rtl="0">
              <a:lnSpc>
                <a:spcPct val="70000"/>
              </a:lnSpc>
              <a:spcBef>
                <a:spcPts val="1100"/>
              </a:spcBef>
              <a:spcAft>
                <a:spcPts val="0"/>
              </a:spcAft>
              <a:buSzPts val="1965"/>
              <a:buChar char="•"/>
            </a:pPr>
            <a:r>
              <a:rPr lang="en-GB" sz="1965" dirty="0"/>
              <a:t>Higher requirements for larger vessels at sea for over 3 days</a:t>
            </a:r>
            <a:endParaRPr sz="1965" dirty="0"/>
          </a:p>
          <a:p>
            <a:pPr marL="1371600" lvl="2" indent="-228600" algn="l" rtl="0">
              <a:lnSpc>
                <a:spcPct val="70000"/>
              </a:lnSpc>
              <a:spcBef>
                <a:spcPts val="1100"/>
              </a:spcBef>
              <a:spcAft>
                <a:spcPts val="0"/>
              </a:spcAft>
              <a:buSzPts val="1665"/>
              <a:buNone/>
            </a:pPr>
            <a:endParaRPr sz="1965" dirty="0"/>
          </a:p>
        </p:txBody>
      </p:sp>
      <p:sp>
        <p:nvSpPr>
          <p:cNvPr id="216" name="Google Shape;216;p9"/>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Date: Monday / 01 / October / 2019</a:t>
            </a:r>
            <a:endParaRPr/>
          </a:p>
        </p:txBody>
      </p:sp>
      <p:sp>
        <p:nvSpPr>
          <p:cNvPr id="217" name="Google Shape;217;p9"/>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pic>
        <p:nvPicPr>
          <p:cNvPr id="218" name="Google Shape;218;p9"/>
          <p:cNvPicPr preferRelativeResize="0"/>
          <p:nvPr/>
        </p:nvPicPr>
        <p:blipFill rotWithShape="1">
          <a:blip r:embed="rId3">
            <a:alphaModFix/>
          </a:blip>
          <a:srcRect/>
          <a:stretch/>
        </p:blipFill>
        <p:spPr>
          <a:xfrm>
            <a:off x="11057063" y="6367463"/>
            <a:ext cx="644399" cy="172266"/>
          </a:xfrm>
          <a:prstGeom prst="rect">
            <a:avLst/>
          </a:prstGeom>
          <a:noFill/>
          <a:ln>
            <a:noFill/>
          </a:ln>
        </p:spPr>
      </p:pic>
      <p:sp>
        <p:nvSpPr>
          <p:cNvPr id="219" name="Google Shape;219;p9"/>
          <p:cNvSpPr txBox="1">
            <a:spLocks noGrp="1"/>
          </p:cNvSpPr>
          <p:nvPr>
            <p:ph type="title"/>
          </p:nvPr>
        </p:nvSpPr>
        <p:spPr>
          <a:xfrm>
            <a:off x="486731" y="1150870"/>
            <a:ext cx="6477000" cy="98122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SzPct val="111111"/>
              <a:buNone/>
            </a:pPr>
            <a:r>
              <a:rPr lang="en-GB" dirty="0"/>
              <a:t>On board: Occupational safety and health (OSH)</a:t>
            </a:r>
            <a:endParaRPr dirty="0"/>
          </a:p>
        </p:txBody>
      </p:sp>
      <p:pic>
        <p:nvPicPr>
          <p:cNvPr id="220" name="Google Shape;220;p9" descr="A person in a safety vest on a boat&#10;&#10;Description automatically generated with low confidence"/>
          <p:cNvPicPr preferRelativeResize="0">
            <a:picLocks noGrp="1"/>
          </p:cNvPicPr>
          <p:nvPr>
            <p:ph type="pic" idx="2"/>
          </p:nvPr>
        </p:nvPicPr>
        <p:blipFill rotWithShape="1">
          <a:blip r:embed="rId4">
            <a:alphaModFix/>
          </a:blip>
          <a:srcRect l="27859" r="27859"/>
          <a:stretch/>
        </p:blipFill>
        <p:spPr>
          <a:xfrm>
            <a:off x="7612062" y="-38451"/>
            <a:ext cx="4579937" cy="6896452"/>
          </a:xfrm>
          <a:prstGeom prst="rect">
            <a:avLst/>
          </a:prstGeom>
          <a:noFill/>
          <a:ln>
            <a:noFill/>
          </a:ln>
        </p:spPr>
      </p:pic>
      <p:sp>
        <p:nvSpPr>
          <p:cNvPr id="221" name="Google Shape;221;p9"/>
          <p:cNvSpPr txBox="1">
            <a:spLocks noGrp="1"/>
          </p:cNvSpPr>
          <p:nvPr>
            <p:ph type="body" idx="3"/>
          </p:nvPr>
        </p:nvSpPr>
        <p:spPr>
          <a:xfrm>
            <a:off x="7612063" y="6312862"/>
            <a:ext cx="4579937" cy="288000"/>
          </a:xfrm>
          <a:prstGeom prst="rect">
            <a:avLst/>
          </a:prstGeom>
          <a:solidFill>
            <a:schemeClr val="accent2"/>
          </a:solidFill>
          <a:ln>
            <a:noFill/>
          </a:ln>
        </p:spPr>
        <p:txBody>
          <a:bodyPr spcFirstLastPara="1" wrap="square" lIns="108000" tIns="45700" rIns="91425" bIns="45700" anchor="ctr" anchorCtr="0">
            <a:normAutofit fontScale="62500" lnSpcReduction="20000"/>
          </a:bodyPr>
          <a:lstStyle/>
          <a:p>
            <a:pPr marL="457200" lvl="0" indent="-342900" algn="l" rtl="0">
              <a:lnSpc>
                <a:spcPct val="90000"/>
              </a:lnSpc>
              <a:spcBef>
                <a:spcPts val="1000"/>
              </a:spcBef>
              <a:spcAft>
                <a:spcPts val="0"/>
              </a:spcAft>
              <a:buSzPct val="288000"/>
              <a:buChar char="•"/>
            </a:pPr>
            <a:r>
              <a:rPr lang="en-GB"/>
              <a:t>South African flagged vessel, Cape Town 2022</a:t>
            </a:r>
            <a:endParaRPr/>
          </a:p>
        </p:txBody>
      </p:sp>
      <p:pic>
        <p:nvPicPr>
          <p:cNvPr id="222" name="Google Shape;222;p9" descr="La Organización Internacional del Trabajo – XXII World Congress"/>
          <p:cNvPicPr preferRelativeResize="0"/>
          <p:nvPr/>
        </p:nvPicPr>
        <p:blipFill rotWithShape="1">
          <a:blip r:embed="rId5">
            <a:alphaModFix/>
          </a:blip>
          <a:srcRect/>
          <a:stretch/>
        </p:blipFill>
        <p:spPr>
          <a:xfrm>
            <a:off x="136789" y="118726"/>
            <a:ext cx="2788733" cy="9812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dt" idx="10"/>
          </p:nvPr>
        </p:nvSpPr>
        <p:spPr>
          <a:xfrm>
            <a:off x="872675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a:t>Date: Monday / 01 / October / 2019</a:t>
            </a:r>
            <a:endParaRPr/>
          </a:p>
        </p:txBody>
      </p:sp>
      <p:sp>
        <p:nvSpPr>
          <p:cNvPr id="228" name="Google Shape;228;p10"/>
          <p:cNvSpPr txBox="1">
            <a:spLocks noGrp="1"/>
          </p:cNvSpPr>
          <p:nvPr>
            <p:ph type="sldNum" idx="12"/>
          </p:nvPr>
        </p:nvSpPr>
        <p:spPr>
          <a:xfrm>
            <a:off x="11469950" y="6356350"/>
            <a:ext cx="3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pic>
        <p:nvPicPr>
          <p:cNvPr id="229" name="Google Shape;229;p10"/>
          <p:cNvPicPr preferRelativeResize="0"/>
          <p:nvPr/>
        </p:nvPicPr>
        <p:blipFill rotWithShape="1">
          <a:blip r:embed="rId3">
            <a:alphaModFix/>
          </a:blip>
          <a:srcRect/>
          <a:stretch/>
        </p:blipFill>
        <p:spPr>
          <a:xfrm>
            <a:off x="11057063" y="6367463"/>
            <a:ext cx="644399" cy="172266"/>
          </a:xfrm>
          <a:prstGeom prst="rect">
            <a:avLst/>
          </a:prstGeom>
          <a:noFill/>
          <a:ln>
            <a:noFill/>
          </a:ln>
        </p:spPr>
      </p:pic>
      <p:sp>
        <p:nvSpPr>
          <p:cNvPr id="230" name="Google Shape;230;p10"/>
          <p:cNvSpPr txBox="1">
            <a:spLocks noGrp="1"/>
          </p:cNvSpPr>
          <p:nvPr>
            <p:ph type="title"/>
          </p:nvPr>
        </p:nvSpPr>
        <p:spPr>
          <a:xfrm>
            <a:off x="3581399" y="501651"/>
            <a:ext cx="7400519" cy="1111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SzPct val="111111"/>
              <a:buNone/>
            </a:pPr>
            <a:r>
              <a:rPr lang="en-GB" dirty="0"/>
              <a:t>On board: Medical care and social security</a:t>
            </a:r>
            <a:endParaRPr dirty="0"/>
          </a:p>
        </p:txBody>
      </p:sp>
      <p:sp>
        <p:nvSpPr>
          <p:cNvPr id="231" name="Google Shape;231;p10"/>
          <p:cNvSpPr txBox="1"/>
          <p:nvPr/>
        </p:nvSpPr>
        <p:spPr>
          <a:xfrm>
            <a:off x="300203" y="1612899"/>
            <a:ext cx="8056397" cy="4926829"/>
          </a:xfrm>
          <a:prstGeom prst="rect">
            <a:avLst/>
          </a:prstGeom>
          <a:noFill/>
          <a:ln>
            <a:noFill/>
          </a:ln>
        </p:spPr>
        <p:txBody>
          <a:bodyPr spcFirstLastPara="1" wrap="square" lIns="0" tIns="0" rIns="0" bIns="0" anchor="t" anchorCtr="0">
            <a:noAutofit/>
          </a:bodyPr>
          <a:lstStyle/>
          <a:p>
            <a:pPr marL="252000" marR="0" lvl="2" indent="-258350" algn="l" rtl="0">
              <a:lnSpc>
                <a:spcPct val="100000"/>
              </a:lnSpc>
              <a:spcBef>
                <a:spcPts val="0"/>
              </a:spcBef>
              <a:spcAft>
                <a:spcPts val="0"/>
              </a:spcAft>
              <a:buClr>
                <a:schemeClr val="accent2"/>
              </a:buClr>
              <a:buSzPts val="1360"/>
              <a:buFont typeface="Noto Sans Symbols"/>
              <a:buChar char="►"/>
            </a:pPr>
            <a:r>
              <a:rPr lang="en-GB" sz="1900" b="0" i="0" u="none" strike="noStrike" cap="none" dirty="0">
                <a:solidFill>
                  <a:schemeClr val="dk1"/>
                </a:solidFill>
                <a:latin typeface="Arial"/>
                <a:ea typeface="Arial"/>
                <a:cs typeface="Arial"/>
                <a:sym typeface="Arial"/>
              </a:rPr>
              <a:t>Medical care</a:t>
            </a:r>
            <a:endParaRPr sz="1500" dirty="0"/>
          </a:p>
          <a:p>
            <a:pPr marL="285750" marR="0" lvl="3" indent="-292100" algn="l" rtl="0">
              <a:lnSpc>
                <a:spcPct val="100000"/>
              </a:lnSpc>
              <a:spcBef>
                <a:spcPts val="1200"/>
              </a:spcBef>
              <a:spcAft>
                <a:spcPts val="0"/>
              </a:spcAft>
              <a:buClr>
                <a:schemeClr val="accent2"/>
              </a:buClr>
              <a:buSzPts val="1220"/>
              <a:buFont typeface="Arial"/>
              <a:buChar char="•"/>
            </a:pPr>
            <a:r>
              <a:rPr lang="en-GB" sz="2000" b="0" i="0" u="none" strike="noStrike" cap="none" dirty="0">
                <a:solidFill>
                  <a:schemeClr val="accent2"/>
                </a:solidFill>
                <a:latin typeface="Arial"/>
                <a:ea typeface="Arial"/>
                <a:cs typeface="Arial"/>
                <a:sym typeface="Arial"/>
              </a:rPr>
              <a:t>Vessels must carry appropriate medical equipment and supplies</a:t>
            </a:r>
            <a:endParaRPr sz="2000" dirty="0"/>
          </a:p>
          <a:p>
            <a:pPr marL="285750" marR="0" lvl="3" indent="-292100" algn="l" rtl="0">
              <a:lnSpc>
                <a:spcPct val="100000"/>
              </a:lnSpc>
              <a:spcBef>
                <a:spcPts val="1200"/>
              </a:spcBef>
              <a:spcAft>
                <a:spcPts val="0"/>
              </a:spcAft>
              <a:buClr>
                <a:schemeClr val="accent2"/>
              </a:buClr>
              <a:buSzPts val="1220"/>
              <a:buFont typeface="Arial"/>
              <a:buChar char="•"/>
            </a:pPr>
            <a:r>
              <a:rPr lang="en-GB" sz="2000" b="0" i="0" u="none" strike="noStrike" cap="none" dirty="0">
                <a:solidFill>
                  <a:schemeClr val="accent2"/>
                </a:solidFill>
                <a:latin typeface="Arial"/>
                <a:ea typeface="Arial"/>
                <a:cs typeface="Arial"/>
                <a:sym typeface="Arial"/>
              </a:rPr>
              <a:t>At least one fisher on board trained in first aid</a:t>
            </a:r>
            <a:endParaRPr sz="2000" dirty="0"/>
          </a:p>
          <a:p>
            <a:pPr marL="285750" marR="0" lvl="3" indent="-292100" algn="l" rtl="0">
              <a:lnSpc>
                <a:spcPct val="100000"/>
              </a:lnSpc>
              <a:spcBef>
                <a:spcPts val="1200"/>
              </a:spcBef>
              <a:spcAft>
                <a:spcPts val="0"/>
              </a:spcAft>
              <a:buClr>
                <a:schemeClr val="accent2"/>
              </a:buClr>
              <a:buSzPts val="1220"/>
              <a:buFont typeface="Arial"/>
              <a:buChar char="•"/>
            </a:pPr>
            <a:r>
              <a:rPr lang="en-GB" sz="2000" b="0" i="0" u="none" strike="noStrike" cap="none" dirty="0">
                <a:solidFill>
                  <a:schemeClr val="accent2"/>
                </a:solidFill>
                <a:latin typeface="Arial"/>
                <a:ea typeface="Arial"/>
                <a:cs typeface="Arial"/>
                <a:sym typeface="Arial"/>
              </a:rPr>
              <a:t>Vessels to be equipped with radio or satellite communication</a:t>
            </a:r>
            <a:endParaRPr sz="2000" dirty="0"/>
          </a:p>
          <a:p>
            <a:pPr marL="285750" marR="0" lvl="3" indent="-292100" algn="l" rtl="0">
              <a:lnSpc>
                <a:spcPct val="100000"/>
              </a:lnSpc>
              <a:spcBef>
                <a:spcPts val="1200"/>
              </a:spcBef>
              <a:spcAft>
                <a:spcPts val="0"/>
              </a:spcAft>
              <a:buClr>
                <a:schemeClr val="accent2"/>
              </a:buClr>
              <a:buSzPts val="1220"/>
              <a:buFont typeface="Arial"/>
              <a:buChar char="•"/>
            </a:pPr>
            <a:r>
              <a:rPr lang="en-GB" sz="2000" b="0" i="0" u="none" strike="noStrike" cap="none" dirty="0">
                <a:solidFill>
                  <a:schemeClr val="accent2"/>
                </a:solidFill>
                <a:latin typeface="Arial"/>
                <a:ea typeface="Arial"/>
                <a:cs typeface="Arial"/>
                <a:sym typeface="Arial"/>
              </a:rPr>
              <a:t>Right of fishers to medical care on board</a:t>
            </a:r>
            <a:endParaRPr sz="2000" dirty="0"/>
          </a:p>
          <a:p>
            <a:pPr marL="285750" marR="0" lvl="3" indent="-292100" algn="l" rtl="0">
              <a:lnSpc>
                <a:spcPct val="100000"/>
              </a:lnSpc>
              <a:spcBef>
                <a:spcPts val="1200"/>
              </a:spcBef>
              <a:spcAft>
                <a:spcPts val="0"/>
              </a:spcAft>
              <a:buClr>
                <a:schemeClr val="accent2"/>
              </a:buClr>
              <a:buSzPts val="1220"/>
              <a:buFont typeface="Arial"/>
              <a:buChar char="•"/>
            </a:pPr>
            <a:r>
              <a:rPr lang="en-GB" sz="2000" b="0" i="0" u="none" strike="noStrike" cap="none" dirty="0">
                <a:solidFill>
                  <a:schemeClr val="accent2"/>
                </a:solidFill>
                <a:latin typeface="Arial"/>
                <a:ea typeface="Arial"/>
                <a:cs typeface="Arial"/>
                <a:sym typeface="Arial"/>
              </a:rPr>
              <a:t>Right to medical treatment ashore if seriously sick/injured</a:t>
            </a:r>
            <a:endParaRPr sz="2000" dirty="0"/>
          </a:p>
          <a:p>
            <a:pPr marL="252000" marR="0" lvl="2" indent="-258350" algn="l" rtl="0">
              <a:lnSpc>
                <a:spcPct val="100000"/>
              </a:lnSpc>
              <a:spcBef>
                <a:spcPts val="1200"/>
              </a:spcBef>
              <a:spcAft>
                <a:spcPts val="0"/>
              </a:spcAft>
              <a:buClr>
                <a:schemeClr val="accent2"/>
              </a:buClr>
              <a:buSzPts val="1360"/>
              <a:buFont typeface="Noto Sans Symbols"/>
              <a:buChar char="►"/>
            </a:pPr>
            <a:r>
              <a:rPr lang="en-GB" sz="1900" b="0" i="0" u="none" strike="noStrike" cap="none" dirty="0">
                <a:solidFill>
                  <a:schemeClr val="dk1"/>
                </a:solidFill>
                <a:latin typeface="Arial"/>
                <a:ea typeface="Arial"/>
                <a:cs typeface="Arial"/>
                <a:sym typeface="Arial"/>
              </a:rPr>
              <a:t>Social security </a:t>
            </a:r>
            <a:endParaRPr sz="1500" dirty="0"/>
          </a:p>
          <a:p>
            <a:pPr marL="285750" marR="0" lvl="3" indent="-292100" algn="l" rtl="0">
              <a:lnSpc>
                <a:spcPct val="100000"/>
              </a:lnSpc>
              <a:spcBef>
                <a:spcPts val="1200"/>
              </a:spcBef>
              <a:spcAft>
                <a:spcPts val="0"/>
              </a:spcAft>
              <a:buClr>
                <a:schemeClr val="accent2"/>
              </a:buClr>
              <a:buSzPts val="1220"/>
              <a:buFont typeface="Arial"/>
              <a:buChar char="•"/>
            </a:pPr>
            <a:r>
              <a:rPr lang="en-GB" sz="1800" b="0" i="0" u="none" strike="noStrike" cap="none" dirty="0">
                <a:solidFill>
                  <a:schemeClr val="accent2"/>
                </a:solidFill>
                <a:latin typeface="Arial"/>
                <a:ea typeface="Arial"/>
                <a:cs typeface="Arial"/>
                <a:sym typeface="Arial"/>
              </a:rPr>
              <a:t>Fishers entitled to social security benefits </a:t>
            </a:r>
            <a:endParaRPr sz="1800" dirty="0"/>
          </a:p>
          <a:p>
            <a:pPr marL="285750" marR="0" lvl="3" indent="-292100" algn="l" rtl="0">
              <a:lnSpc>
                <a:spcPct val="100000"/>
              </a:lnSpc>
              <a:spcBef>
                <a:spcPts val="1200"/>
              </a:spcBef>
              <a:spcAft>
                <a:spcPts val="0"/>
              </a:spcAft>
              <a:buClr>
                <a:schemeClr val="accent2"/>
              </a:buClr>
              <a:buSzPts val="1220"/>
              <a:buFont typeface="Arial"/>
              <a:buChar char="•"/>
            </a:pPr>
            <a:r>
              <a:rPr lang="en-GB" sz="1800" b="0" i="0" u="none" strike="noStrike" cap="none" dirty="0">
                <a:solidFill>
                  <a:schemeClr val="accent2"/>
                </a:solidFill>
                <a:latin typeface="Arial"/>
                <a:ea typeface="Arial"/>
                <a:cs typeface="Arial"/>
                <a:sym typeface="Arial"/>
              </a:rPr>
              <a:t>no less favourable than other workers</a:t>
            </a:r>
            <a:endParaRPr sz="1800" dirty="0"/>
          </a:p>
          <a:p>
            <a:pPr marL="252000" marR="0" lvl="2" indent="-258350" algn="l" rtl="0">
              <a:lnSpc>
                <a:spcPct val="100000"/>
              </a:lnSpc>
              <a:spcBef>
                <a:spcPts val="1200"/>
              </a:spcBef>
              <a:spcAft>
                <a:spcPts val="0"/>
              </a:spcAft>
              <a:buClr>
                <a:schemeClr val="accent2"/>
              </a:buClr>
              <a:buSzPts val="1360"/>
              <a:buFont typeface="Noto Sans Symbols"/>
              <a:buChar char="►"/>
            </a:pPr>
            <a:r>
              <a:rPr lang="en-GB" sz="1900" b="0" i="0" u="none" strike="noStrike" cap="none" dirty="0">
                <a:solidFill>
                  <a:schemeClr val="dk1"/>
                </a:solidFill>
                <a:latin typeface="Arial"/>
                <a:ea typeface="Arial"/>
                <a:cs typeface="Arial"/>
                <a:sym typeface="Arial"/>
              </a:rPr>
              <a:t>Protection in the case of work-related sickness, injury or death</a:t>
            </a:r>
            <a:endParaRPr sz="1500" dirty="0"/>
          </a:p>
          <a:p>
            <a:pPr marL="285750" marR="0" lvl="3" indent="-292100" algn="l" rtl="0">
              <a:lnSpc>
                <a:spcPct val="100000"/>
              </a:lnSpc>
              <a:spcBef>
                <a:spcPts val="1200"/>
              </a:spcBef>
              <a:spcAft>
                <a:spcPts val="0"/>
              </a:spcAft>
              <a:buClr>
                <a:schemeClr val="accent2"/>
              </a:buClr>
              <a:buSzPts val="1220"/>
              <a:buFont typeface="Arial"/>
              <a:buChar char="•"/>
            </a:pPr>
            <a:r>
              <a:rPr lang="en-GB" sz="1800" b="0" i="0" u="none" strike="noStrike" cap="none" dirty="0">
                <a:solidFill>
                  <a:schemeClr val="accent2"/>
                </a:solidFill>
                <a:latin typeface="Arial"/>
                <a:ea typeface="Arial"/>
                <a:cs typeface="Arial"/>
                <a:sym typeface="Arial"/>
              </a:rPr>
              <a:t>Fishers must have access to appropriate medical care and compensation</a:t>
            </a:r>
            <a:endParaRPr sz="1800" dirty="0"/>
          </a:p>
          <a:p>
            <a:pPr marL="252000" marR="0" lvl="2" indent="-171990" algn="l" rtl="0">
              <a:lnSpc>
                <a:spcPct val="100000"/>
              </a:lnSpc>
              <a:spcBef>
                <a:spcPts val="1200"/>
              </a:spcBef>
              <a:spcAft>
                <a:spcPts val="0"/>
              </a:spcAft>
              <a:buClr>
                <a:schemeClr val="accent2"/>
              </a:buClr>
              <a:buSzPts val="1260"/>
              <a:buFont typeface="Noto Sans Symbols"/>
              <a:buNone/>
            </a:pPr>
            <a:endParaRPr sz="1900" b="0" i="0" u="none" strike="noStrike" cap="none" dirty="0">
              <a:solidFill>
                <a:schemeClr val="dk1"/>
              </a:solidFill>
              <a:latin typeface="Arial"/>
              <a:ea typeface="Arial"/>
              <a:cs typeface="Arial"/>
              <a:sym typeface="Arial"/>
            </a:endParaRPr>
          </a:p>
          <a:p>
            <a:pPr marL="252000" marR="0" lvl="2" indent="-171990" algn="l" rtl="0">
              <a:lnSpc>
                <a:spcPct val="100000"/>
              </a:lnSpc>
              <a:spcBef>
                <a:spcPts val="1200"/>
              </a:spcBef>
              <a:spcAft>
                <a:spcPts val="0"/>
              </a:spcAft>
              <a:buClr>
                <a:schemeClr val="accent2"/>
              </a:buClr>
              <a:buSzPts val="1260"/>
              <a:buFont typeface="Noto Sans Symbols"/>
              <a:buNone/>
            </a:pPr>
            <a:endParaRPr sz="1900" b="0" i="0" u="none" strike="noStrike" cap="none" dirty="0">
              <a:solidFill>
                <a:schemeClr val="dk1"/>
              </a:solidFill>
              <a:latin typeface="Arial"/>
              <a:ea typeface="Arial"/>
              <a:cs typeface="Arial"/>
              <a:sym typeface="Arial"/>
            </a:endParaRPr>
          </a:p>
        </p:txBody>
      </p:sp>
      <p:pic>
        <p:nvPicPr>
          <p:cNvPr id="232" name="Google Shape;232;p10" descr="A picture containing luggage and bags, ground, bag, accessory&#10;&#10;Description automatically generated"/>
          <p:cNvPicPr preferRelativeResize="0">
            <a:picLocks noGrp="1"/>
          </p:cNvPicPr>
          <p:nvPr>
            <p:ph type="pic" idx="2"/>
          </p:nvPr>
        </p:nvPicPr>
        <p:blipFill rotWithShape="1">
          <a:blip r:embed="rId4">
            <a:alphaModFix/>
          </a:blip>
          <a:srcRect l="27859" r="27859"/>
          <a:stretch/>
        </p:blipFill>
        <p:spPr>
          <a:xfrm>
            <a:off x="8356600" y="1612900"/>
            <a:ext cx="3835400" cy="5245100"/>
          </a:xfrm>
          <a:prstGeom prst="rect">
            <a:avLst/>
          </a:prstGeom>
          <a:noFill/>
          <a:ln>
            <a:noFill/>
          </a:ln>
        </p:spPr>
      </p:pic>
      <p:pic>
        <p:nvPicPr>
          <p:cNvPr id="233" name="Google Shape;233;p10" descr="La Organización Internacional del Trabajo – XXII World Congress"/>
          <p:cNvPicPr preferRelativeResize="0"/>
          <p:nvPr/>
        </p:nvPicPr>
        <p:blipFill rotWithShape="1">
          <a:blip r:embed="rId5">
            <a:alphaModFix/>
          </a:blip>
          <a:srcRect/>
          <a:stretch/>
        </p:blipFill>
        <p:spPr>
          <a:xfrm>
            <a:off x="136789" y="118726"/>
            <a:ext cx="2788733" cy="9812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2071d4fb5_0_5"/>
          <p:cNvSpPr txBox="1">
            <a:spLocks noGrp="1"/>
          </p:cNvSpPr>
          <p:nvPr>
            <p:ph type="title"/>
          </p:nvPr>
        </p:nvSpPr>
        <p:spPr>
          <a:xfrm>
            <a:off x="423498" y="61968"/>
            <a:ext cx="11220000" cy="893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4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ITF Fisheries Occupational Safety and Health Policy </a:t>
            </a:r>
            <a:endParaRPr dirty="0">
              <a:solidFill>
                <a:schemeClr val="tx2"/>
              </a:solidFill>
            </a:endParaRPr>
          </a:p>
        </p:txBody>
      </p:sp>
      <p:sp>
        <p:nvSpPr>
          <p:cNvPr id="208" name="Google Shape;208;g2c2071d4fb5_0_5"/>
          <p:cNvSpPr txBox="1">
            <a:spLocks noGrp="1"/>
          </p:cNvSpPr>
          <p:nvPr>
            <p:ph type="body" idx="1"/>
          </p:nvPr>
        </p:nvSpPr>
        <p:spPr>
          <a:xfrm>
            <a:off x="423498" y="1155700"/>
            <a:ext cx="10930227" cy="5245100"/>
          </a:xfrm>
          <a:prstGeom prst="rect">
            <a:avLst/>
          </a:prstGeom>
        </p:spPr>
        <p:txBody>
          <a:bodyPr spcFirstLastPara="1" wrap="square" lIns="91425" tIns="45700" rIns="91425" bIns="45700" anchor="t" anchorCtr="0">
            <a:noAutofit/>
          </a:bodyPr>
          <a:lstStyle/>
          <a:p>
            <a:pPr marL="0">
              <a:lnSpc>
                <a:spcPct val="107000"/>
              </a:lnSpc>
              <a:spcAft>
                <a:spcPts val="800"/>
              </a:spcAft>
            </a:pPr>
            <a:r>
              <a:rPr lang="en-US" sz="2000" b="0" kern="100" dirty="0">
                <a:effectLst/>
                <a:ea typeface="Calibri" panose="020F0502020204030204" pitchFamily="34" charset="0"/>
              </a:rPr>
              <a:t>The objective of this policy is to provide practical guidance to ITF fisheries affiliates, on safety and health on board fishing vessels with a view to: </a:t>
            </a:r>
            <a:r>
              <a:rPr lang="en-GB" sz="2000" b="0" kern="100" dirty="0">
                <a:effectLst/>
                <a:ea typeface="Calibri" panose="020F0502020204030204" pitchFamily="34" charset="0"/>
              </a:rPr>
              <a:t> </a:t>
            </a:r>
          </a:p>
          <a:p>
            <a:pPr marL="342900" lvl="0" indent="0">
              <a:lnSpc>
                <a:spcPct val="107000"/>
              </a:lnSpc>
              <a:spcAft>
                <a:spcPts val="800"/>
              </a:spcAft>
              <a:buSzPts val="1000"/>
              <a:buFont typeface="Symbol" panose="05050102010706020507" pitchFamily="18" charset="2"/>
              <a:buChar char=""/>
              <a:tabLst>
                <a:tab pos="457200" algn="l"/>
              </a:tabLst>
            </a:pPr>
            <a:r>
              <a:rPr lang="en-GB" sz="2000" b="0" kern="100" dirty="0">
                <a:effectLst/>
                <a:ea typeface="Calibri" panose="020F0502020204030204" pitchFamily="34" charset="0"/>
              </a:rPr>
              <a:t>Create a safety culture throughout the fishing industry;  </a:t>
            </a:r>
          </a:p>
          <a:p>
            <a:pPr marL="342900" lvl="0" indent="0">
              <a:lnSpc>
                <a:spcPct val="107000"/>
              </a:lnSpc>
              <a:spcAft>
                <a:spcPts val="800"/>
              </a:spcAft>
              <a:buSzPts val="1000"/>
              <a:buFont typeface="Symbol" panose="05050102010706020507" pitchFamily="18" charset="2"/>
              <a:buChar char=""/>
              <a:tabLst>
                <a:tab pos="457200" algn="l"/>
              </a:tabLst>
            </a:pPr>
            <a:r>
              <a:rPr lang="en-GB" sz="2000" b="0" kern="100" dirty="0">
                <a:effectLst/>
                <a:ea typeface="Calibri" panose="020F0502020204030204" pitchFamily="34" charset="0"/>
              </a:rPr>
              <a:t>Prevent accidents, diseases and other harmful health impacts on the health of fishers arising from employment on board fishing vessels;  </a:t>
            </a:r>
          </a:p>
          <a:p>
            <a:pPr marL="342900" lvl="0" indent="0">
              <a:lnSpc>
                <a:spcPct val="107000"/>
              </a:lnSpc>
              <a:spcAft>
                <a:spcPts val="800"/>
              </a:spcAft>
              <a:buSzPts val="1000"/>
              <a:buFont typeface="Symbol" panose="05050102010706020507" pitchFamily="18" charset="2"/>
              <a:buChar char=""/>
              <a:tabLst>
                <a:tab pos="457200" algn="l"/>
              </a:tabLst>
            </a:pPr>
            <a:r>
              <a:rPr lang="en-GB" sz="2000" b="0" kern="100" dirty="0">
                <a:effectLst/>
                <a:ea typeface="Calibri" panose="020F0502020204030204" pitchFamily="34" charset="0"/>
              </a:rPr>
              <a:t>Ensure that responsibility for safety and health is a priority for all, including governments, fishing vessel owners, fishers and their representatives;  </a:t>
            </a:r>
          </a:p>
          <a:p>
            <a:pPr marL="342900" lvl="0" indent="0">
              <a:lnSpc>
                <a:spcPct val="107000"/>
              </a:lnSpc>
              <a:spcAft>
                <a:spcPts val="800"/>
              </a:spcAft>
              <a:buSzPts val="1000"/>
              <a:buFont typeface="Symbol" panose="05050102010706020507" pitchFamily="18" charset="2"/>
              <a:buChar char=""/>
              <a:tabLst>
                <a:tab pos="457200" algn="l"/>
              </a:tabLst>
            </a:pPr>
            <a:r>
              <a:rPr lang="en-GB" sz="2000" b="0" kern="100" dirty="0">
                <a:effectLst/>
                <a:ea typeface="Calibri" panose="020F0502020204030204" pitchFamily="34" charset="0"/>
              </a:rPr>
              <a:t>Promote consultation and cooperation with governments and fisheries employers’ organisations at national, local and company levels to improve safety and health on board fishing vessels;  </a:t>
            </a:r>
          </a:p>
          <a:p>
            <a:pPr marL="342900" lvl="0" indent="0">
              <a:lnSpc>
                <a:spcPct val="107000"/>
              </a:lnSpc>
              <a:spcAft>
                <a:spcPts val="800"/>
              </a:spcAft>
              <a:buSzPts val="1000"/>
              <a:buFont typeface="Symbol" panose="05050102010706020507" pitchFamily="18" charset="2"/>
              <a:buChar char=""/>
              <a:tabLst>
                <a:tab pos="457200" algn="l"/>
              </a:tabLst>
            </a:pPr>
            <a:r>
              <a:rPr lang="en-GB" sz="2000" b="0" kern="100" dirty="0">
                <a:effectLst/>
                <a:ea typeface="Calibri" panose="020F0502020204030204" pitchFamily="34" charset="0"/>
              </a:rPr>
              <a:t>Secure proper representation of fishers to improve safety and health on board.  </a:t>
            </a:r>
          </a:p>
          <a:p>
            <a:pPr marL="0" lvl="0" indent="0" algn="l" rtl="0">
              <a:spcBef>
                <a:spcPts val="1000"/>
              </a:spcBef>
              <a:spcAft>
                <a:spcPts val="0"/>
              </a:spcAft>
              <a:buClr>
                <a:schemeClr val="dk1"/>
              </a:buClr>
              <a:buSzPct val="61111"/>
              <a:buFont typeface="Arial"/>
              <a:buNone/>
            </a:pPr>
            <a:endParaRPr sz="2000" b="0" dirty="0"/>
          </a:p>
          <a:p>
            <a:pPr marL="0" lvl="0" indent="0" algn="l" rtl="0">
              <a:spcBef>
                <a:spcPts val="1000"/>
              </a:spcBef>
              <a:spcAft>
                <a:spcPts val="0"/>
              </a:spcAft>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386A-66EB-6489-FFE7-668CC9BEEA34}"/>
              </a:ext>
            </a:extLst>
          </p:cNvPr>
          <p:cNvSpPr>
            <a:spLocks noGrp="1"/>
          </p:cNvSpPr>
          <p:nvPr>
            <p:ph type="title"/>
          </p:nvPr>
        </p:nvSpPr>
        <p:spPr/>
        <p:txBody>
          <a:bodyPr/>
          <a:lstStyle/>
          <a:p>
            <a:pPr algn="ctr"/>
            <a:r>
              <a:rPr lang="en-US" b="1" kern="100" cap="small"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rPr>
              <a:t>IMO-ILO Guidelines for medical examinations</a:t>
            </a:r>
            <a:endParaRPr lang="en-GB" cap="small" dirty="0">
              <a:solidFill>
                <a:schemeClr val="tx2"/>
              </a:solidFill>
            </a:endParaRPr>
          </a:p>
        </p:txBody>
      </p:sp>
      <p:sp>
        <p:nvSpPr>
          <p:cNvPr id="3" name="Text Placeholder 2">
            <a:extLst>
              <a:ext uri="{FF2B5EF4-FFF2-40B4-BE49-F238E27FC236}">
                <a16:creationId xmlns:a16="http://schemas.microsoft.com/office/drawing/2014/main" id="{7BF9E991-3711-F553-A665-0B1E8259D7DF}"/>
              </a:ext>
            </a:extLst>
          </p:cNvPr>
          <p:cNvSpPr>
            <a:spLocks noGrp="1"/>
          </p:cNvSpPr>
          <p:nvPr>
            <p:ph type="body" idx="1"/>
          </p:nvPr>
        </p:nvSpPr>
        <p:spPr>
          <a:xfrm>
            <a:off x="423498" y="1424251"/>
            <a:ext cx="11219862" cy="4752600"/>
          </a:xfrm>
        </p:spPr>
        <p:txBody>
          <a:bodyPr>
            <a:noAutofit/>
          </a:bodyPr>
          <a:lstStyle/>
          <a:p>
            <a:pPr marL="0"/>
            <a:r>
              <a:rPr lang="en-US" sz="2400" b="0" kern="100" dirty="0">
                <a:effectLst/>
                <a:latin typeface="+mn-lt"/>
                <a:ea typeface="Calibri" panose="020F0502020204030204" pitchFamily="34" charset="0"/>
                <a:cs typeface="Times New Roman" panose="02020603050405020304" pitchFamily="18" charset="0"/>
              </a:rPr>
              <a:t>The IMO and ILO adopted Guidelines for medical examinations in February 2024. They apply to fishers in accordance with the requirements of Convention No. 188 and the 1995 STCW-F Convention. </a:t>
            </a:r>
            <a:r>
              <a:rPr lang="en-GB" sz="2400" b="0" kern="100" dirty="0">
                <a:effectLst/>
                <a:latin typeface="+mn-lt"/>
                <a:ea typeface="Calibri" panose="020F0502020204030204" pitchFamily="34" charset="0"/>
                <a:cs typeface="Times New Roman" panose="02020603050405020304" pitchFamily="18" charset="0"/>
              </a:rPr>
              <a:t> </a:t>
            </a:r>
          </a:p>
          <a:p>
            <a:pPr marL="0"/>
            <a:r>
              <a:rPr lang="en-GB" sz="2400" b="0" kern="100" dirty="0">
                <a:effectLst/>
                <a:latin typeface="+mn-lt"/>
                <a:ea typeface="Calibri" panose="020F0502020204030204" pitchFamily="34" charset="0"/>
                <a:cs typeface="Times New Roman" panose="02020603050405020304" pitchFamily="18" charset="0"/>
              </a:rPr>
              <a:t>The crew of fishing vessels need to be medically fit for their physically demanding work. New medical examination guidelines will improve and standardize these examinations, leading to improved health and safety in the fishing sector. </a:t>
            </a:r>
          </a:p>
          <a:p>
            <a:pPr marL="0"/>
            <a:r>
              <a:rPr lang="en-US" sz="2400" b="0" dirty="0">
                <a:latin typeface="+mn-lt"/>
              </a:rPr>
              <a:t>In addition to the medical examination guidelines, the tripartite meeting noted the importance of fisher’s occupational health surveillance </a:t>
            </a:r>
            <a:r>
              <a:rPr lang="en-US" sz="2400" b="0" dirty="0" err="1">
                <a:latin typeface="+mn-lt"/>
              </a:rPr>
              <a:t>programmes</a:t>
            </a:r>
            <a:r>
              <a:rPr lang="en-US" sz="2400" b="0" dirty="0">
                <a:latin typeface="+mn-lt"/>
              </a:rPr>
              <a:t>. They requested the ILO develop guidance on this subject through a tripartite consultation process and with the IMO and others, drawing on principles set out in ILO occupational safety and health instruments, as well as work that is already being undertaken by social partners and maritime medical experts. </a:t>
            </a:r>
            <a:endParaRPr lang="en-GB" sz="2400" b="0" dirty="0">
              <a:latin typeface="+mn-lt"/>
            </a:endParaRPr>
          </a:p>
        </p:txBody>
      </p:sp>
    </p:spTree>
    <p:extLst>
      <p:ext uri="{BB962C8B-B14F-4D97-AF65-F5344CB8AC3E}">
        <p14:creationId xmlns:p14="http://schemas.microsoft.com/office/powerpoint/2010/main" val="14650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c0ec17697b_1_22"/>
          <p:cNvSpPr txBox="1">
            <a:spLocks noGrp="1"/>
          </p:cNvSpPr>
          <p:nvPr>
            <p:ph type="title"/>
          </p:nvPr>
        </p:nvSpPr>
        <p:spPr>
          <a:xfrm>
            <a:off x="5797228" y="2589125"/>
            <a:ext cx="5634000" cy="261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54" name="Google Shape;154;g2c0ec17697b_1_22"/>
          <p:cNvPicPr preferRelativeResize="0"/>
          <p:nvPr/>
        </p:nvPicPr>
        <p:blipFill>
          <a:blip r:embed="rId3">
            <a:alphaModFix/>
          </a:blip>
          <a:stretch>
            <a:fillRect/>
          </a:stretch>
        </p:blipFill>
        <p:spPr>
          <a:xfrm>
            <a:off x="0" y="0"/>
            <a:ext cx="12310532" cy="6924674"/>
          </a:xfrm>
          <a:prstGeom prst="rect">
            <a:avLst/>
          </a:prstGeom>
          <a:noFill/>
          <a:ln>
            <a:noFill/>
          </a:ln>
        </p:spPr>
      </p:pic>
    </p:spTree>
  </p:cSld>
  <p:clrMapOvr>
    <a:masterClrMapping/>
  </p:clrMapOvr>
</p:sld>
</file>

<file path=ppt/theme/theme1.xml><?xml version="1.0" encoding="utf-8"?>
<a:theme xmlns:a="http://schemas.openxmlformats.org/drawingml/2006/main" name="ITF Civil Aviation Master">
  <a:themeElements>
    <a:clrScheme name="ITF - Fisheries &amp; InlandNav">
      <a:dk1>
        <a:srgbClr val="000000"/>
      </a:dk1>
      <a:lt1>
        <a:srgbClr val="FFFFFF"/>
      </a:lt1>
      <a:dk2>
        <a:srgbClr val="44546A"/>
      </a:dk2>
      <a:lt2>
        <a:srgbClr val="E7E6E6"/>
      </a:lt2>
      <a:accent1>
        <a:srgbClr val="00343C"/>
      </a:accent1>
      <a:accent2>
        <a:srgbClr val="008F96"/>
      </a:accent2>
      <a:accent3>
        <a:srgbClr val="D1D3D3"/>
      </a:accent3>
      <a:accent4>
        <a:srgbClr val="F7F8F8"/>
      </a:accent4>
      <a:accent5>
        <a:srgbClr val="80C7CA"/>
      </a:accent5>
      <a:accent6>
        <a:srgbClr val="CAECF6"/>
      </a:accent6>
      <a:hlink>
        <a:srgbClr val="0071FF"/>
      </a:hlink>
      <a:folHlink>
        <a:srgbClr val="8188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TF Civil Aviation Master">
  <a:themeElements>
    <a:clrScheme name="ITF - Fisheries &amp; InlandNav">
      <a:dk1>
        <a:srgbClr val="000000"/>
      </a:dk1>
      <a:lt1>
        <a:srgbClr val="FFFFFF"/>
      </a:lt1>
      <a:dk2>
        <a:srgbClr val="44546A"/>
      </a:dk2>
      <a:lt2>
        <a:srgbClr val="E7E6E6"/>
      </a:lt2>
      <a:accent1>
        <a:srgbClr val="00343C"/>
      </a:accent1>
      <a:accent2>
        <a:srgbClr val="008F96"/>
      </a:accent2>
      <a:accent3>
        <a:srgbClr val="D1D3D3"/>
      </a:accent3>
      <a:accent4>
        <a:srgbClr val="F7F8F8"/>
      </a:accent4>
      <a:accent5>
        <a:srgbClr val="80C7CA"/>
      </a:accent5>
      <a:accent6>
        <a:srgbClr val="CAECF6"/>
      </a:accent6>
      <a:hlink>
        <a:srgbClr val="0071FF"/>
      </a:hlink>
      <a:folHlink>
        <a:srgbClr val="8188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1055</Words>
  <Application>Microsoft Office PowerPoint</Application>
  <PresentationFormat>寬螢幕</PresentationFormat>
  <Paragraphs>55</Paragraphs>
  <Slides>10</Slides>
  <Notes>7</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10</vt:i4>
      </vt:variant>
    </vt:vector>
  </HeadingPairs>
  <TitlesOfParts>
    <vt:vector size="20" baseType="lpstr">
      <vt:lpstr>Aptos</vt:lpstr>
      <vt:lpstr>Noto Sans Symbols</vt:lpstr>
      <vt:lpstr>PMingLiU</vt:lpstr>
      <vt:lpstr>Arial</vt:lpstr>
      <vt:lpstr>Calibri</vt:lpstr>
      <vt:lpstr>Calibri Light</vt:lpstr>
      <vt:lpstr>Symbol</vt:lpstr>
      <vt:lpstr>Times New Roman</vt:lpstr>
      <vt:lpstr>ITF Civil Aviation Master</vt:lpstr>
      <vt:lpstr>1_ITF Civil Aviation Master</vt:lpstr>
      <vt:lpstr>ILO C188 &amp; Occupational Safety and Health and Medical Care   ITF point of view</vt:lpstr>
      <vt:lpstr>PowerPoint 簡報</vt:lpstr>
      <vt:lpstr>Occupational Safety and Health  </vt:lpstr>
      <vt:lpstr>Safety culture</vt:lpstr>
      <vt:lpstr>On board: Occupational safety and health (OSH)</vt:lpstr>
      <vt:lpstr>On board: Medical care and social security</vt:lpstr>
      <vt:lpstr>ITF Fisheries Occupational Safety and Health Policy </vt:lpstr>
      <vt:lpstr>IMO-ILO Guidelines for medical examinations</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ITF TRAINING ON FISHING VESSEL INSPECTIONS – 2024</dc:title>
  <dc:creator>Chris Williams</dc:creator>
  <cp:lastModifiedBy>許柏仁</cp:lastModifiedBy>
  <cp:revision>6</cp:revision>
  <dcterms:created xsi:type="dcterms:W3CDTF">2023-07-17T11:08:02Z</dcterms:created>
  <dcterms:modified xsi:type="dcterms:W3CDTF">2024-07-12T09:59:55Z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0x010100D333F66847F263478A3089E644D76368</vt:lpwstr>
  </property>
  <property fmtid="{D5CDD505-2E9C-101B-9397-08002B2CF9AE}" pid="3" name="MediaServiceImageTags">
    <vt:lpwstr/>
  </property>
</Properties>
</file>